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60" r:id="rId5"/>
  </p:sldMasterIdLst>
  <p:notesMasterIdLst>
    <p:notesMasterId r:id="rId63"/>
  </p:notesMasterIdLst>
  <p:sldIdLst>
    <p:sldId id="416" r:id="rId6"/>
    <p:sldId id="322" r:id="rId7"/>
    <p:sldId id="343" r:id="rId8"/>
    <p:sldId id="344" r:id="rId9"/>
    <p:sldId id="306" r:id="rId10"/>
    <p:sldId id="258" r:id="rId11"/>
    <p:sldId id="259" r:id="rId12"/>
    <p:sldId id="307" r:id="rId13"/>
    <p:sldId id="281" r:id="rId14"/>
    <p:sldId id="280" r:id="rId15"/>
    <p:sldId id="308" r:id="rId16"/>
    <p:sldId id="265" r:id="rId17"/>
    <p:sldId id="309" r:id="rId18"/>
    <p:sldId id="266" r:id="rId19"/>
    <p:sldId id="268" r:id="rId20"/>
    <p:sldId id="310" r:id="rId21"/>
    <p:sldId id="269" r:id="rId22"/>
    <p:sldId id="311" r:id="rId23"/>
    <p:sldId id="267" r:id="rId24"/>
    <p:sldId id="271" r:id="rId25"/>
    <p:sldId id="312" r:id="rId26"/>
    <p:sldId id="273" r:id="rId27"/>
    <p:sldId id="304" r:id="rId28"/>
    <p:sldId id="313" r:id="rId29"/>
    <p:sldId id="272" r:id="rId30"/>
    <p:sldId id="314" r:id="rId31"/>
    <p:sldId id="270" r:id="rId32"/>
    <p:sldId id="274" r:id="rId33"/>
    <p:sldId id="315" r:id="rId34"/>
    <p:sldId id="276" r:id="rId35"/>
    <p:sldId id="316" r:id="rId36"/>
    <p:sldId id="277" r:id="rId37"/>
    <p:sldId id="317" r:id="rId38"/>
    <p:sldId id="275" r:id="rId39"/>
    <p:sldId id="278" r:id="rId40"/>
    <p:sldId id="318" r:id="rId41"/>
    <p:sldId id="279" r:id="rId42"/>
    <p:sldId id="305" r:id="rId43"/>
    <p:sldId id="345" r:id="rId44"/>
    <p:sldId id="326" r:id="rId45"/>
    <p:sldId id="263" r:id="rId46"/>
    <p:sldId id="327" r:id="rId47"/>
    <p:sldId id="264" r:id="rId48"/>
    <p:sldId id="328" r:id="rId49"/>
    <p:sldId id="329" r:id="rId50"/>
    <p:sldId id="330" r:id="rId51"/>
    <p:sldId id="282" r:id="rId52"/>
    <p:sldId id="331" r:id="rId53"/>
    <p:sldId id="283" r:id="rId54"/>
    <p:sldId id="332" r:id="rId55"/>
    <p:sldId id="333" r:id="rId56"/>
    <p:sldId id="334" r:id="rId57"/>
    <p:sldId id="335" r:id="rId58"/>
    <p:sldId id="336" r:id="rId59"/>
    <p:sldId id="337" r:id="rId60"/>
    <p:sldId id="338" r:id="rId61"/>
    <p:sldId id="284" r:id="rId62"/>
  </p:sldIdLst>
  <p:sldSz cx="12192000" cy="6858000"/>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FFFFFF"/>
    <a:srgbClr val="008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0C3C370-E85C-4DBE-8618-F926EF8C1241}" v="26" dt="2021-04-19T07:00:03.60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4" d="100"/>
          <a:sy n="114" d="100"/>
        </p:scale>
        <p:origin x="414"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notesMaster" Target="notesMasters/notesMaster1.xml"/><Relationship Id="rId68" Type="http://schemas.microsoft.com/office/2015/10/relationships/revisionInfo" Target="revisionInfo.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theme" Target="theme/theme1.xml"/><Relationship Id="rId5" Type="http://schemas.openxmlformats.org/officeDocument/2006/relationships/slideMaster" Target="slideMasters/slideMaster2.xml"/><Relationship Id="rId61" Type="http://schemas.openxmlformats.org/officeDocument/2006/relationships/slide" Target="slides/slide56.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presProps" Target="presProps.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tableStyles" Target="tableStyles.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405AC9B-4E66-4A0A-8A13-CACB46F469A1}" type="datetimeFigureOut">
              <a:rPr lang="nl-NL" smtClean="0"/>
              <a:t>22-4-2021</a:t>
            </a:fld>
            <a:endParaRPr lang="nl-NL"/>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FBF8990-E3F7-4DC5-A7F6-4C84E3B36D51}" type="slidenum">
              <a:rPr lang="nl-NL" smtClean="0"/>
              <a:t>‹nr.›</a:t>
            </a:fld>
            <a:endParaRPr lang="nl-NL"/>
          </a:p>
        </p:txBody>
      </p:sp>
    </p:spTree>
    <p:extLst>
      <p:ext uri="{BB962C8B-B14F-4D97-AF65-F5344CB8AC3E}">
        <p14:creationId xmlns:p14="http://schemas.microsoft.com/office/powerpoint/2010/main" val="31733295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2C0B003-40C8-452D-B615-5037B8EE7BF8}" type="slidenum">
              <a:rPr kumimoji="0" lang="nl-NL" altLang="nl-NL" sz="1200" b="0" i="0" u="none" strike="noStrike" kern="1200" cap="none" spc="0" normalizeH="0" baseline="0" noProof="0" smtClean="0">
                <a:ln>
                  <a:noFill/>
                </a:ln>
                <a:solidFill>
                  <a:prstClr val="black"/>
                </a:solidFill>
                <a:effectLst/>
                <a:uLnTx/>
                <a:uFillTx/>
                <a:latin typeface="Arial" charset="0"/>
                <a:ea typeface="Geneva" charset="-128"/>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1</a:t>
            </a:fld>
            <a:endParaRPr kumimoji="0" lang="nl-NL" altLang="nl-NL" sz="1200" b="0" i="0" u="none" strike="noStrike" kern="1200" cap="none" spc="0" normalizeH="0" baseline="0" noProof="0">
              <a:ln>
                <a:noFill/>
              </a:ln>
              <a:solidFill>
                <a:prstClr val="black"/>
              </a:solidFill>
              <a:effectLst/>
              <a:uLnTx/>
              <a:uFillTx/>
              <a:latin typeface="Arial" charset="0"/>
              <a:ea typeface="Geneva" charset="-128"/>
              <a:cs typeface="Arial" charset="0"/>
            </a:endParaRPr>
          </a:p>
        </p:txBody>
      </p:sp>
    </p:spTree>
    <p:extLst>
      <p:ext uri="{BB962C8B-B14F-4D97-AF65-F5344CB8AC3E}">
        <p14:creationId xmlns:p14="http://schemas.microsoft.com/office/powerpoint/2010/main" val="14926821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dia">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030D9C9-9F5C-45A4-9EF4-4AA2E71DEBBF}"/>
              </a:ext>
            </a:extLst>
          </p:cNvPr>
          <p:cNvSpPr>
            <a:spLocks noGrp="1"/>
          </p:cNvSpPr>
          <p:nvPr>
            <p:ph type="ctrTitle"/>
          </p:nvPr>
        </p:nvSpPr>
        <p:spPr>
          <a:xfrm>
            <a:off x="1524000" y="1122363"/>
            <a:ext cx="9144000" cy="2387600"/>
          </a:xfrm>
        </p:spPr>
        <p:txBody>
          <a:bodyPr anchor="b"/>
          <a:lstStyle>
            <a:lvl1pPr algn="ctr">
              <a:defRPr sz="6000"/>
            </a:lvl1pPr>
          </a:lstStyle>
          <a:p>
            <a:r>
              <a:rPr lang="nl-NL"/>
              <a:t>Klik om stijl te bewerken</a:t>
            </a:r>
          </a:p>
        </p:txBody>
      </p:sp>
      <p:sp>
        <p:nvSpPr>
          <p:cNvPr id="3" name="Ondertitel 2">
            <a:extLst>
              <a:ext uri="{FF2B5EF4-FFF2-40B4-BE49-F238E27FC236}">
                <a16:creationId xmlns:a16="http://schemas.microsoft.com/office/drawing/2014/main" id="{38721611-11F3-4EA8-BA08-89796E06E53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a:t>Klikken om de ondertitelstijl van het model te bewerken</a:t>
            </a:r>
          </a:p>
        </p:txBody>
      </p:sp>
      <p:sp>
        <p:nvSpPr>
          <p:cNvPr id="4" name="Tijdelijke aanduiding voor datum 3">
            <a:extLst>
              <a:ext uri="{FF2B5EF4-FFF2-40B4-BE49-F238E27FC236}">
                <a16:creationId xmlns:a16="http://schemas.microsoft.com/office/drawing/2014/main" id="{07FED379-AFCE-4CFD-91F1-375A0529EC40}"/>
              </a:ext>
            </a:extLst>
          </p:cNvPr>
          <p:cNvSpPr>
            <a:spLocks noGrp="1"/>
          </p:cNvSpPr>
          <p:nvPr>
            <p:ph type="dt" sz="half" idx="10"/>
          </p:nvPr>
        </p:nvSpPr>
        <p:spPr/>
        <p:txBody>
          <a:bodyPr/>
          <a:lstStyle/>
          <a:p>
            <a:fld id="{E5AEA3A8-D3FD-41E9-8558-DF41F386EFC6}" type="datetimeFigureOut">
              <a:rPr lang="nl-NL" smtClean="0"/>
              <a:t>22-4-2021</a:t>
            </a:fld>
            <a:endParaRPr lang="nl-NL"/>
          </a:p>
        </p:txBody>
      </p:sp>
      <p:sp>
        <p:nvSpPr>
          <p:cNvPr id="5" name="Tijdelijke aanduiding voor voettekst 4">
            <a:extLst>
              <a:ext uri="{FF2B5EF4-FFF2-40B4-BE49-F238E27FC236}">
                <a16:creationId xmlns:a16="http://schemas.microsoft.com/office/drawing/2014/main" id="{72AEB264-FE49-44C4-A465-40F57350D3B9}"/>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867CC3F0-D4D8-4866-A2CE-9D421DC48CDE}"/>
              </a:ext>
            </a:extLst>
          </p:cNvPr>
          <p:cNvSpPr>
            <a:spLocks noGrp="1"/>
          </p:cNvSpPr>
          <p:nvPr>
            <p:ph type="sldNum" sz="quarter" idx="12"/>
          </p:nvPr>
        </p:nvSpPr>
        <p:spPr/>
        <p:txBody>
          <a:bodyPr/>
          <a:lstStyle/>
          <a:p>
            <a:fld id="{7645D957-57AF-474B-8A6C-FDF094FC3955}" type="slidenum">
              <a:rPr lang="nl-NL" smtClean="0"/>
              <a:t>‹nr.›</a:t>
            </a:fld>
            <a:endParaRPr lang="nl-NL"/>
          </a:p>
        </p:txBody>
      </p:sp>
    </p:spTree>
    <p:extLst>
      <p:ext uri="{BB962C8B-B14F-4D97-AF65-F5344CB8AC3E}">
        <p14:creationId xmlns:p14="http://schemas.microsoft.com/office/powerpoint/2010/main" val="30592225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4B9BA73-3C7B-432C-AFB4-BADEFFBC582D}"/>
              </a:ext>
            </a:extLst>
          </p:cNvPr>
          <p:cNvSpPr>
            <a:spLocks noGrp="1"/>
          </p:cNvSpPr>
          <p:nvPr>
            <p:ph type="title"/>
          </p:nvPr>
        </p:nvSpPr>
        <p:spPr/>
        <p:txBody>
          <a:bodyPr/>
          <a:lstStyle/>
          <a:p>
            <a:r>
              <a:rPr lang="nl-NL"/>
              <a:t>Klik om stijl te bewerken</a:t>
            </a:r>
          </a:p>
        </p:txBody>
      </p:sp>
      <p:sp>
        <p:nvSpPr>
          <p:cNvPr id="3" name="Tijdelijke aanduiding voor verticale tekst 2">
            <a:extLst>
              <a:ext uri="{FF2B5EF4-FFF2-40B4-BE49-F238E27FC236}">
                <a16:creationId xmlns:a16="http://schemas.microsoft.com/office/drawing/2014/main" id="{AD9CB0CE-C122-495B-8396-6B1A8C77F4F6}"/>
              </a:ext>
            </a:extLst>
          </p:cNvPr>
          <p:cNvSpPr>
            <a:spLocks noGrp="1"/>
          </p:cNvSpPr>
          <p:nvPr>
            <p:ph type="body" orient="vert" idx="1"/>
          </p:nvPr>
        </p:nvSpPr>
        <p:spPr/>
        <p:txBody>
          <a:bodyPr vert="eaVert"/>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datum 3">
            <a:extLst>
              <a:ext uri="{FF2B5EF4-FFF2-40B4-BE49-F238E27FC236}">
                <a16:creationId xmlns:a16="http://schemas.microsoft.com/office/drawing/2014/main" id="{BBEAF45D-A561-4FAF-AC97-44ABB7D36650}"/>
              </a:ext>
            </a:extLst>
          </p:cNvPr>
          <p:cNvSpPr>
            <a:spLocks noGrp="1"/>
          </p:cNvSpPr>
          <p:nvPr>
            <p:ph type="dt" sz="half" idx="10"/>
          </p:nvPr>
        </p:nvSpPr>
        <p:spPr/>
        <p:txBody>
          <a:bodyPr/>
          <a:lstStyle/>
          <a:p>
            <a:fld id="{E5AEA3A8-D3FD-41E9-8558-DF41F386EFC6}" type="datetimeFigureOut">
              <a:rPr lang="nl-NL" smtClean="0"/>
              <a:t>22-4-2021</a:t>
            </a:fld>
            <a:endParaRPr lang="nl-NL"/>
          </a:p>
        </p:txBody>
      </p:sp>
      <p:sp>
        <p:nvSpPr>
          <p:cNvPr id="5" name="Tijdelijke aanduiding voor voettekst 4">
            <a:extLst>
              <a:ext uri="{FF2B5EF4-FFF2-40B4-BE49-F238E27FC236}">
                <a16:creationId xmlns:a16="http://schemas.microsoft.com/office/drawing/2014/main" id="{11A0EBAE-5944-4AA4-B9DB-6FED120EE14F}"/>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00BBB289-F813-4F3E-9B46-5DF451082B62}"/>
              </a:ext>
            </a:extLst>
          </p:cNvPr>
          <p:cNvSpPr>
            <a:spLocks noGrp="1"/>
          </p:cNvSpPr>
          <p:nvPr>
            <p:ph type="sldNum" sz="quarter" idx="12"/>
          </p:nvPr>
        </p:nvSpPr>
        <p:spPr/>
        <p:txBody>
          <a:bodyPr/>
          <a:lstStyle/>
          <a:p>
            <a:fld id="{7645D957-57AF-474B-8A6C-FDF094FC3955}" type="slidenum">
              <a:rPr lang="nl-NL" smtClean="0"/>
              <a:t>‹nr.›</a:t>
            </a:fld>
            <a:endParaRPr lang="nl-NL"/>
          </a:p>
        </p:txBody>
      </p:sp>
    </p:spTree>
    <p:extLst>
      <p:ext uri="{BB962C8B-B14F-4D97-AF65-F5344CB8AC3E}">
        <p14:creationId xmlns:p14="http://schemas.microsoft.com/office/powerpoint/2010/main" val="20790569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e titel en tekst">
    <p:spTree>
      <p:nvGrpSpPr>
        <p:cNvPr id="1" name=""/>
        <p:cNvGrpSpPr/>
        <p:nvPr/>
      </p:nvGrpSpPr>
      <p:grpSpPr>
        <a:xfrm>
          <a:off x="0" y="0"/>
          <a:ext cx="0" cy="0"/>
          <a:chOff x="0" y="0"/>
          <a:chExt cx="0" cy="0"/>
        </a:xfrm>
      </p:grpSpPr>
      <p:sp>
        <p:nvSpPr>
          <p:cNvPr id="2" name="Verticale titel 1">
            <a:extLst>
              <a:ext uri="{FF2B5EF4-FFF2-40B4-BE49-F238E27FC236}">
                <a16:creationId xmlns:a16="http://schemas.microsoft.com/office/drawing/2014/main" id="{0D0E0F33-AF68-4726-8965-720D5F133D75}"/>
              </a:ext>
            </a:extLst>
          </p:cNvPr>
          <p:cNvSpPr>
            <a:spLocks noGrp="1"/>
          </p:cNvSpPr>
          <p:nvPr>
            <p:ph type="title" orient="vert"/>
          </p:nvPr>
        </p:nvSpPr>
        <p:spPr>
          <a:xfrm>
            <a:off x="8724900" y="365125"/>
            <a:ext cx="2628900" cy="5811838"/>
          </a:xfrm>
        </p:spPr>
        <p:txBody>
          <a:bodyPr vert="eaVert"/>
          <a:lstStyle/>
          <a:p>
            <a:r>
              <a:rPr lang="nl-NL"/>
              <a:t>Klik om stijl te bewerken</a:t>
            </a:r>
          </a:p>
        </p:txBody>
      </p:sp>
      <p:sp>
        <p:nvSpPr>
          <p:cNvPr id="3" name="Tijdelijke aanduiding voor verticale tekst 2">
            <a:extLst>
              <a:ext uri="{FF2B5EF4-FFF2-40B4-BE49-F238E27FC236}">
                <a16:creationId xmlns:a16="http://schemas.microsoft.com/office/drawing/2014/main" id="{BA473510-FE22-4430-B54F-AAFCDCC58796}"/>
              </a:ext>
            </a:extLst>
          </p:cNvPr>
          <p:cNvSpPr>
            <a:spLocks noGrp="1"/>
          </p:cNvSpPr>
          <p:nvPr>
            <p:ph type="body" orient="vert" idx="1"/>
          </p:nvPr>
        </p:nvSpPr>
        <p:spPr>
          <a:xfrm>
            <a:off x="838200" y="365125"/>
            <a:ext cx="7734300" cy="5811838"/>
          </a:xfrm>
        </p:spPr>
        <p:txBody>
          <a:bodyPr vert="eaVert"/>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datum 3">
            <a:extLst>
              <a:ext uri="{FF2B5EF4-FFF2-40B4-BE49-F238E27FC236}">
                <a16:creationId xmlns:a16="http://schemas.microsoft.com/office/drawing/2014/main" id="{60F6F65C-E7DA-4F0B-81D8-28B9B38C8D39}"/>
              </a:ext>
            </a:extLst>
          </p:cNvPr>
          <p:cNvSpPr>
            <a:spLocks noGrp="1"/>
          </p:cNvSpPr>
          <p:nvPr>
            <p:ph type="dt" sz="half" idx="10"/>
          </p:nvPr>
        </p:nvSpPr>
        <p:spPr/>
        <p:txBody>
          <a:bodyPr/>
          <a:lstStyle/>
          <a:p>
            <a:fld id="{E5AEA3A8-D3FD-41E9-8558-DF41F386EFC6}" type="datetimeFigureOut">
              <a:rPr lang="nl-NL" smtClean="0"/>
              <a:t>22-4-2021</a:t>
            </a:fld>
            <a:endParaRPr lang="nl-NL"/>
          </a:p>
        </p:txBody>
      </p:sp>
      <p:sp>
        <p:nvSpPr>
          <p:cNvPr id="5" name="Tijdelijke aanduiding voor voettekst 4">
            <a:extLst>
              <a:ext uri="{FF2B5EF4-FFF2-40B4-BE49-F238E27FC236}">
                <a16:creationId xmlns:a16="http://schemas.microsoft.com/office/drawing/2014/main" id="{4478A8D9-D523-40CE-ACC1-DA19A717F56C}"/>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60F0EE95-97FA-4D95-B08E-0AB4039252EF}"/>
              </a:ext>
            </a:extLst>
          </p:cNvPr>
          <p:cNvSpPr>
            <a:spLocks noGrp="1"/>
          </p:cNvSpPr>
          <p:nvPr>
            <p:ph type="sldNum" sz="quarter" idx="12"/>
          </p:nvPr>
        </p:nvSpPr>
        <p:spPr/>
        <p:txBody>
          <a:bodyPr/>
          <a:lstStyle/>
          <a:p>
            <a:fld id="{7645D957-57AF-474B-8A6C-FDF094FC3955}" type="slidenum">
              <a:rPr lang="nl-NL" smtClean="0"/>
              <a:t>‹nr.›</a:t>
            </a:fld>
            <a:endParaRPr lang="nl-NL"/>
          </a:p>
        </p:txBody>
      </p:sp>
    </p:spTree>
    <p:extLst>
      <p:ext uri="{BB962C8B-B14F-4D97-AF65-F5344CB8AC3E}">
        <p14:creationId xmlns:p14="http://schemas.microsoft.com/office/powerpoint/2010/main" val="12233303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Inhoudsopgave met bullet">
    <p:spTree>
      <p:nvGrpSpPr>
        <p:cNvPr id="1" name=""/>
        <p:cNvGrpSpPr/>
        <p:nvPr/>
      </p:nvGrpSpPr>
      <p:grpSpPr>
        <a:xfrm>
          <a:off x="0" y="0"/>
          <a:ext cx="0" cy="0"/>
          <a:chOff x="0" y="0"/>
          <a:chExt cx="0" cy="0"/>
        </a:xfrm>
      </p:grpSpPr>
      <p:sp>
        <p:nvSpPr>
          <p:cNvPr id="3" name="shpTitel"/>
          <p:cNvSpPr>
            <a:spLocks noGrp="1" noChangeArrowheads="1"/>
          </p:cNvSpPr>
          <p:nvPr>
            <p:ph type="title"/>
          </p:nvPr>
        </p:nvSpPr>
        <p:spPr bwMode="auto">
          <a:xfrm>
            <a:off x="6672000" y="2057400"/>
            <a:ext cx="5251184" cy="3352800"/>
          </a:xfrm>
          <a:prstGeom prst="rect">
            <a:avLst/>
          </a:prstGeom>
          <a:noFill/>
          <a:ln w="9525">
            <a:noFill/>
            <a:miter lim="800000"/>
            <a:headEnd/>
            <a:tailEnd/>
          </a:ln>
          <a:effectLst/>
        </p:spPr>
        <p:txBody>
          <a:bodyPr/>
          <a:lstStyle/>
          <a:p>
            <a:pPr lvl="0"/>
            <a:r>
              <a:rPr lang="nl-NL"/>
              <a:t>Klik om de stijl te bewerken</a:t>
            </a:r>
            <a:endParaRPr lang="nl-NL" dirty="0"/>
          </a:p>
        </p:txBody>
      </p:sp>
    </p:spTree>
    <p:extLst>
      <p:ext uri="{BB962C8B-B14F-4D97-AF65-F5344CB8AC3E}">
        <p14:creationId xmlns:p14="http://schemas.microsoft.com/office/powerpoint/2010/main" val="200604952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cSld name="Leeg">
    <p:spTree>
      <p:nvGrpSpPr>
        <p:cNvPr id="1" name=""/>
        <p:cNvGrpSpPr/>
        <p:nvPr/>
      </p:nvGrpSpPr>
      <p:grpSpPr>
        <a:xfrm>
          <a:off x="0" y="0"/>
          <a:ext cx="0" cy="0"/>
          <a:chOff x="0" y="0"/>
          <a:chExt cx="0" cy="0"/>
        </a:xfrm>
      </p:grpSpPr>
      <p:sp>
        <p:nvSpPr>
          <p:cNvPr id="2" name="Tijdelijke aanduiding voor datum 1"/>
          <p:cNvSpPr>
            <a:spLocks noGrp="1"/>
          </p:cNvSpPr>
          <p:nvPr>
            <p:ph type="dt" sz="half" idx="10"/>
          </p:nvPr>
        </p:nvSpPr>
        <p:spPr/>
        <p:txBody>
          <a:bodyPr/>
          <a:lstStyle/>
          <a:p>
            <a:fld id="{EBBE4B90-5F3D-4E50-A2ED-FAC59CAA5D3F}" type="datetimeFigureOut">
              <a:rPr lang="nl-NL" smtClean="0"/>
              <a:t>22-4-2021</a:t>
            </a:fld>
            <a:endParaRPr lang="nl-NL"/>
          </a:p>
        </p:txBody>
      </p:sp>
      <p:sp>
        <p:nvSpPr>
          <p:cNvPr id="3" name="Tijdelijke aanduiding voor voettekst 2"/>
          <p:cNvSpPr>
            <a:spLocks noGrp="1"/>
          </p:cNvSpPr>
          <p:nvPr>
            <p:ph type="ftr" sz="quarter" idx="11"/>
          </p:nvPr>
        </p:nvSpPr>
        <p:spPr/>
        <p:txBody>
          <a:bodyPr/>
          <a:lstStyle/>
          <a:p>
            <a:endParaRPr lang="nl-NL"/>
          </a:p>
        </p:txBody>
      </p:sp>
      <p:sp>
        <p:nvSpPr>
          <p:cNvPr id="4" name="Tijdelijke aanduiding voor dianummer 3"/>
          <p:cNvSpPr>
            <a:spLocks noGrp="1"/>
          </p:cNvSpPr>
          <p:nvPr>
            <p:ph type="sldNum" sz="quarter" idx="12"/>
          </p:nvPr>
        </p:nvSpPr>
        <p:spPr/>
        <p:txBody>
          <a:bodyPr/>
          <a:lstStyle/>
          <a:p>
            <a:fld id="{BC317D07-B448-4E2A-A2C2-18D84BEFB255}" type="slidenum">
              <a:rPr lang="nl-NL" smtClean="0"/>
              <a:t>‹nr.›</a:t>
            </a:fld>
            <a:endParaRPr lang="nl-NL"/>
          </a:p>
        </p:txBody>
      </p:sp>
    </p:spTree>
    <p:extLst>
      <p:ext uri="{BB962C8B-B14F-4D97-AF65-F5344CB8AC3E}">
        <p14:creationId xmlns:p14="http://schemas.microsoft.com/office/powerpoint/2010/main" val="153997133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_Hoofdstuk alleen tekst">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590550" y="1171764"/>
            <a:ext cx="10954905" cy="1235234"/>
          </a:xfrm>
        </p:spPr>
        <p:txBody>
          <a:bodyPr anchor="t"/>
          <a:lstStyle>
            <a:lvl1pPr algn="l">
              <a:defRPr b="1" baseline="0">
                <a:solidFill>
                  <a:srgbClr val="275937"/>
                </a:solidFill>
              </a:defRPr>
            </a:lvl1pPr>
          </a:lstStyle>
          <a:p>
            <a:r>
              <a:rPr lang="nl-NL" dirty="0"/>
              <a:t>&lt;hoofdstuk titel&gt;</a:t>
            </a:r>
          </a:p>
        </p:txBody>
      </p:sp>
      <p:sp>
        <p:nvSpPr>
          <p:cNvPr id="3" name="Subtitel 2"/>
          <p:cNvSpPr>
            <a:spLocks noGrp="1"/>
          </p:cNvSpPr>
          <p:nvPr>
            <p:ph type="subTitle" idx="1" hasCustomPrompt="1"/>
          </p:nvPr>
        </p:nvSpPr>
        <p:spPr>
          <a:xfrm>
            <a:off x="590551" y="2413591"/>
            <a:ext cx="10954904" cy="1550153"/>
          </a:xfrm>
        </p:spPr>
        <p:txBody>
          <a:bodyPr>
            <a:normAutofit/>
          </a:bodyPr>
          <a:lstStyle>
            <a:lvl1pPr marL="285750" indent="-285750" algn="l">
              <a:buFont typeface="Arial"/>
              <a:buChar char="•"/>
              <a:defRPr sz="1800" baseline="0">
                <a:solidFill>
                  <a:srgbClr val="275937"/>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l-NL" dirty="0"/>
              <a:t>&lt;inhoud hoofdstuk&gt;</a:t>
            </a:r>
          </a:p>
          <a:p>
            <a:endParaRPr lang="nl-NL" dirty="0"/>
          </a:p>
        </p:txBody>
      </p:sp>
      <p:pic>
        <p:nvPicPr>
          <p:cNvPr id="7" name="Afbeelding 6" descr="RO_RWS_Aan de slag met_pos_RGB.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14783" y="-1"/>
            <a:ext cx="4060864" cy="898525"/>
          </a:xfrm>
          <a:prstGeom prst="rect">
            <a:avLst/>
          </a:prstGeom>
        </p:spPr>
      </p:pic>
      <p:sp>
        <p:nvSpPr>
          <p:cNvPr id="10" name="Rechthoek 9"/>
          <p:cNvSpPr/>
          <p:nvPr userDrawn="1"/>
        </p:nvSpPr>
        <p:spPr>
          <a:xfrm>
            <a:off x="-8342" y="6499852"/>
            <a:ext cx="12208683" cy="383172"/>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sz="1800"/>
          </a:p>
        </p:txBody>
      </p:sp>
      <p:sp>
        <p:nvSpPr>
          <p:cNvPr id="8" name="Rechthoek 7"/>
          <p:cNvSpPr/>
          <p:nvPr userDrawn="1"/>
        </p:nvSpPr>
        <p:spPr>
          <a:xfrm>
            <a:off x="0" y="6513085"/>
            <a:ext cx="12192000" cy="358149"/>
          </a:xfrm>
          <a:prstGeom prst="rect">
            <a:avLst/>
          </a:prstGeom>
          <a:solidFill>
            <a:srgbClr val="39870C"/>
          </a:solidFill>
          <a:ln>
            <a:solidFill>
              <a:srgbClr val="39870C"/>
            </a:solidFill>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nl-NL" sz="1800"/>
          </a:p>
        </p:txBody>
      </p:sp>
      <p:sp>
        <p:nvSpPr>
          <p:cNvPr id="9" name="Tijdelijke aanduiding voor datum 8"/>
          <p:cNvSpPr>
            <a:spLocks noGrp="1"/>
          </p:cNvSpPr>
          <p:nvPr>
            <p:ph type="dt" sz="half" idx="2"/>
          </p:nvPr>
        </p:nvSpPr>
        <p:spPr>
          <a:xfrm>
            <a:off x="8891540" y="6506109"/>
            <a:ext cx="2844800" cy="365125"/>
          </a:xfrm>
          <a:prstGeom prst="rect">
            <a:avLst/>
          </a:prstGeom>
        </p:spPr>
        <p:txBody>
          <a:bodyPr vert="horz" lIns="91440" tIns="45720" rIns="91440" bIns="45720" rtlCol="0" anchor="ctr"/>
          <a:lstStyle>
            <a:lvl1pPr algn="r">
              <a:defRPr sz="1000" b="0" i="0">
                <a:solidFill>
                  <a:srgbClr val="FFFFFF"/>
                </a:solidFill>
                <a:latin typeface="Verdana"/>
                <a:cs typeface="Verdana"/>
              </a:defRPr>
            </a:lvl1pPr>
          </a:lstStyle>
          <a:p>
            <a:fld id="{33B407B4-DD70-D045-8D0A-4EFC055441BF}" type="datetime3">
              <a:rPr lang="nl-NL" smtClean="0"/>
              <a:t>22/4/21</a:t>
            </a:fld>
            <a:endParaRPr lang="nl-NL" dirty="0"/>
          </a:p>
        </p:txBody>
      </p:sp>
      <p:sp>
        <p:nvSpPr>
          <p:cNvPr id="11" name="Tijdelijke aanduiding voor voettekst 10"/>
          <p:cNvSpPr>
            <a:spLocks noGrp="1"/>
          </p:cNvSpPr>
          <p:nvPr>
            <p:ph type="ftr" sz="quarter" idx="3"/>
          </p:nvPr>
        </p:nvSpPr>
        <p:spPr>
          <a:xfrm>
            <a:off x="609600" y="6513085"/>
            <a:ext cx="3860800" cy="365125"/>
          </a:xfrm>
          <a:prstGeom prst="rect">
            <a:avLst/>
          </a:prstGeom>
        </p:spPr>
        <p:txBody>
          <a:bodyPr vert="horz" lIns="91440" tIns="45720" rIns="91440" bIns="45720" rtlCol="0" anchor="ctr"/>
          <a:lstStyle>
            <a:lvl1pPr algn="l">
              <a:defRPr sz="1000" b="0" i="0">
                <a:solidFill>
                  <a:srgbClr val="FFFFFF"/>
                </a:solidFill>
                <a:latin typeface="Verdana"/>
                <a:cs typeface="Verdana"/>
              </a:defRPr>
            </a:lvl1pPr>
          </a:lstStyle>
          <a:p>
            <a:endParaRPr lang="nl-NL" dirty="0"/>
          </a:p>
        </p:txBody>
      </p:sp>
    </p:spTree>
    <p:extLst>
      <p:ext uri="{BB962C8B-B14F-4D97-AF65-F5344CB8AC3E}">
        <p14:creationId xmlns:p14="http://schemas.microsoft.com/office/powerpoint/2010/main" val="22197821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590589C-3556-4BE6-B800-38611DC9FDFF}"/>
              </a:ext>
            </a:extLst>
          </p:cNvPr>
          <p:cNvSpPr>
            <a:spLocks noGrp="1"/>
          </p:cNvSpPr>
          <p:nvPr>
            <p:ph type="title"/>
          </p:nvPr>
        </p:nvSpPr>
        <p:spPr/>
        <p:txBody>
          <a:bodyPr/>
          <a:lstStyle/>
          <a:p>
            <a:r>
              <a:rPr lang="nl-NL"/>
              <a:t>Klik om stijl te bewerken</a:t>
            </a:r>
          </a:p>
        </p:txBody>
      </p:sp>
      <p:sp>
        <p:nvSpPr>
          <p:cNvPr id="3" name="Tijdelijke aanduiding voor inhoud 2">
            <a:extLst>
              <a:ext uri="{FF2B5EF4-FFF2-40B4-BE49-F238E27FC236}">
                <a16:creationId xmlns:a16="http://schemas.microsoft.com/office/drawing/2014/main" id="{2D4C35FB-39D4-4E19-BCB0-45E82533DDF5}"/>
              </a:ext>
            </a:extLst>
          </p:cNvPr>
          <p:cNvSpPr>
            <a:spLocks noGrp="1"/>
          </p:cNvSpPr>
          <p:nvPr>
            <p:ph idx="1"/>
          </p:nvPr>
        </p:nvSpPr>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datum 3">
            <a:extLst>
              <a:ext uri="{FF2B5EF4-FFF2-40B4-BE49-F238E27FC236}">
                <a16:creationId xmlns:a16="http://schemas.microsoft.com/office/drawing/2014/main" id="{DA2D964B-09CE-45F9-B3B8-81DB1380DCF5}"/>
              </a:ext>
            </a:extLst>
          </p:cNvPr>
          <p:cNvSpPr>
            <a:spLocks noGrp="1"/>
          </p:cNvSpPr>
          <p:nvPr>
            <p:ph type="dt" sz="half" idx="10"/>
          </p:nvPr>
        </p:nvSpPr>
        <p:spPr/>
        <p:txBody>
          <a:bodyPr/>
          <a:lstStyle/>
          <a:p>
            <a:fld id="{E5AEA3A8-D3FD-41E9-8558-DF41F386EFC6}" type="datetimeFigureOut">
              <a:rPr lang="nl-NL" smtClean="0"/>
              <a:t>22-4-2021</a:t>
            </a:fld>
            <a:endParaRPr lang="nl-NL"/>
          </a:p>
        </p:txBody>
      </p:sp>
      <p:sp>
        <p:nvSpPr>
          <p:cNvPr id="5" name="Tijdelijke aanduiding voor voettekst 4">
            <a:extLst>
              <a:ext uri="{FF2B5EF4-FFF2-40B4-BE49-F238E27FC236}">
                <a16:creationId xmlns:a16="http://schemas.microsoft.com/office/drawing/2014/main" id="{4DE97CA1-E8B6-4389-BFDD-D16041FC1505}"/>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AE6EF472-7B32-4F83-B175-5B51FC53D8A8}"/>
              </a:ext>
            </a:extLst>
          </p:cNvPr>
          <p:cNvSpPr>
            <a:spLocks noGrp="1"/>
          </p:cNvSpPr>
          <p:nvPr>
            <p:ph type="sldNum" sz="quarter" idx="12"/>
          </p:nvPr>
        </p:nvSpPr>
        <p:spPr/>
        <p:txBody>
          <a:bodyPr/>
          <a:lstStyle/>
          <a:p>
            <a:fld id="{7645D957-57AF-474B-8A6C-FDF094FC3955}" type="slidenum">
              <a:rPr lang="nl-NL" smtClean="0"/>
              <a:t>‹nr.›</a:t>
            </a:fld>
            <a:endParaRPr lang="nl-NL"/>
          </a:p>
        </p:txBody>
      </p:sp>
    </p:spTree>
    <p:extLst>
      <p:ext uri="{BB962C8B-B14F-4D97-AF65-F5344CB8AC3E}">
        <p14:creationId xmlns:p14="http://schemas.microsoft.com/office/powerpoint/2010/main" val="37380080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ekop">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635C1B3-2305-4B11-83F6-AC75EADF15E0}"/>
              </a:ext>
            </a:extLst>
          </p:cNvPr>
          <p:cNvSpPr>
            <a:spLocks noGrp="1"/>
          </p:cNvSpPr>
          <p:nvPr>
            <p:ph type="title"/>
          </p:nvPr>
        </p:nvSpPr>
        <p:spPr>
          <a:xfrm>
            <a:off x="831850" y="1709738"/>
            <a:ext cx="10515600" cy="2852737"/>
          </a:xfrm>
        </p:spPr>
        <p:txBody>
          <a:bodyPr anchor="b"/>
          <a:lstStyle>
            <a:lvl1pPr>
              <a:defRPr sz="6000"/>
            </a:lvl1pPr>
          </a:lstStyle>
          <a:p>
            <a:r>
              <a:rPr lang="nl-NL"/>
              <a:t>Klik om stijl te bewerken</a:t>
            </a:r>
          </a:p>
        </p:txBody>
      </p:sp>
      <p:sp>
        <p:nvSpPr>
          <p:cNvPr id="3" name="Tijdelijke aanduiding voor tekst 2">
            <a:extLst>
              <a:ext uri="{FF2B5EF4-FFF2-40B4-BE49-F238E27FC236}">
                <a16:creationId xmlns:a16="http://schemas.microsoft.com/office/drawing/2014/main" id="{5B367702-8304-42B8-8324-FF3E1304B06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nl-NL"/>
              <a:t>Klikken om de tekststijl van het model te bewerken</a:t>
            </a:r>
          </a:p>
        </p:txBody>
      </p:sp>
      <p:sp>
        <p:nvSpPr>
          <p:cNvPr id="4" name="Tijdelijke aanduiding voor datum 3">
            <a:extLst>
              <a:ext uri="{FF2B5EF4-FFF2-40B4-BE49-F238E27FC236}">
                <a16:creationId xmlns:a16="http://schemas.microsoft.com/office/drawing/2014/main" id="{3B120839-2880-4BBB-8FF5-FCD2B20DFA5B}"/>
              </a:ext>
            </a:extLst>
          </p:cNvPr>
          <p:cNvSpPr>
            <a:spLocks noGrp="1"/>
          </p:cNvSpPr>
          <p:nvPr>
            <p:ph type="dt" sz="half" idx="10"/>
          </p:nvPr>
        </p:nvSpPr>
        <p:spPr/>
        <p:txBody>
          <a:bodyPr/>
          <a:lstStyle/>
          <a:p>
            <a:fld id="{E5AEA3A8-D3FD-41E9-8558-DF41F386EFC6}" type="datetimeFigureOut">
              <a:rPr lang="nl-NL" smtClean="0"/>
              <a:t>22-4-2021</a:t>
            </a:fld>
            <a:endParaRPr lang="nl-NL"/>
          </a:p>
        </p:txBody>
      </p:sp>
      <p:sp>
        <p:nvSpPr>
          <p:cNvPr id="5" name="Tijdelijke aanduiding voor voettekst 4">
            <a:extLst>
              <a:ext uri="{FF2B5EF4-FFF2-40B4-BE49-F238E27FC236}">
                <a16:creationId xmlns:a16="http://schemas.microsoft.com/office/drawing/2014/main" id="{48A77F63-8551-4955-81C3-E3A112D72D73}"/>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9084BBC5-72A8-4826-92E9-E7865BE0FF48}"/>
              </a:ext>
            </a:extLst>
          </p:cNvPr>
          <p:cNvSpPr>
            <a:spLocks noGrp="1"/>
          </p:cNvSpPr>
          <p:nvPr>
            <p:ph type="sldNum" sz="quarter" idx="12"/>
          </p:nvPr>
        </p:nvSpPr>
        <p:spPr/>
        <p:txBody>
          <a:bodyPr/>
          <a:lstStyle/>
          <a:p>
            <a:fld id="{7645D957-57AF-474B-8A6C-FDF094FC3955}" type="slidenum">
              <a:rPr lang="nl-NL" smtClean="0"/>
              <a:t>‹nr.›</a:t>
            </a:fld>
            <a:endParaRPr lang="nl-NL"/>
          </a:p>
        </p:txBody>
      </p:sp>
    </p:spTree>
    <p:extLst>
      <p:ext uri="{BB962C8B-B14F-4D97-AF65-F5344CB8AC3E}">
        <p14:creationId xmlns:p14="http://schemas.microsoft.com/office/powerpoint/2010/main" val="4639877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9EEDB7-BE3B-461F-B64C-2AFE2F724F05}"/>
              </a:ext>
            </a:extLst>
          </p:cNvPr>
          <p:cNvSpPr>
            <a:spLocks noGrp="1"/>
          </p:cNvSpPr>
          <p:nvPr>
            <p:ph type="title"/>
          </p:nvPr>
        </p:nvSpPr>
        <p:spPr/>
        <p:txBody>
          <a:bodyPr/>
          <a:lstStyle/>
          <a:p>
            <a:r>
              <a:rPr lang="nl-NL"/>
              <a:t>Klik om stijl te bewerken</a:t>
            </a:r>
          </a:p>
        </p:txBody>
      </p:sp>
      <p:sp>
        <p:nvSpPr>
          <p:cNvPr id="3" name="Tijdelijke aanduiding voor inhoud 2">
            <a:extLst>
              <a:ext uri="{FF2B5EF4-FFF2-40B4-BE49-F238E27FC236}">
                <a16:creationId xmlns:a16="http://schemas.microsoft.com/office/drawing/2014/main" id="{663B78B8-5FC0-4523-9FD7-C692C5F222E4}"/>
              </a:ext>
            </a:extLst>
          </p:cNvPr>
          <p:cNvSpPr>
            <a:spLocks noGrp="1"/>
          </p:cNvSpPr>
          <p:nvPr>
            <p:ph sz="half" idx="1"/>
          </p:nvPr>
        </p:nvSpPr>
        <p:spPr>
          <a:xfrm>
            <a:off x="838200" y="1825625"/>
            <a:ext cx="5181600" cy="4351338"/>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inhoud 3">
            <a:extLst>
              <a:ext uri="{FF2B5EF4-FFF2-40B4-BE49-F238E27FC236}">
                <a16:creationId xmlns:a16="http://schemas.microsoft.com/office/drawing/2014/main" id="{DFCD8FF5-78C0-43F9-A719-06BA67ED79AC}"/>
              </a:ext>
            </a:extLst>
          </p:cNvPr>
          <p:cNvSpPr>
            <a:spLocks noGrp="1"/>
          </p:cNvSpPr>
          <p:nvPr>
            <p:ph sz="half" idx="2"/>
          </p:nvPr>
        </p:nvSpPr>
        <p:spPr>
          <a:xfrm>
            <a:off x="6172200" y="1825625"/>
            <a:ext cx="5181600" cy="4351338"/>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5" name="Tijdelijke aanduiding voor datum 4">
            <a:extLst>
              <a:ext uri="{FF2B5EF4-FFF2-40B4-BE49-F238E27FC236}">
                <a16:creationId xmlns:a16="http://schemas.microsoft.com/office/drawing/2014/main" id="{C4ADA613-DDE6-412D-8E6E-9058784A8DC7}"/>
              </a:ext>
            </a:extLst>
          </p:cNvPr>
          <p:cNvSpPr>
            <a:spLocks noGrp="1"/>
          </p:cNvSpPr>
          <p:nvPr>
            <p:ph type="dt" sz="half" idx="10"/>
          </p:nvPr>
        </p:nvSpPr>
        <p:spPr/>
        <p:txBody>
          <a:bodyPr/>
          <a:lstStyle/>
          <a:p>
            <a:fld id="{E5AEA3A8-D3FD-41E9-8558-DF41F386EFC6}" type="datetimeFigureOut">
              <a:rPr lang="nl-NL" smtClean="0"/>
              <a:t>22-4-2021</a:t>
            </a:fld>
            <a:endParaRPr lang="nl-NL"/>
          </a:p>
        </p:txBody>
      </p:sp>
      <p:sp>
        <p:nvSpPr>
          <p:cNvPr id="6" name="Tijdelijke aanduiding voor voettekst 5">
            <a:extLst>
              <a:ext uri="{FF2B5EF4-FFF2-40B4-BE49-F238E27FC236}">
                <a16:creationId xmlns:a16="http://schemas.microsoft.com/office/drawing/2014/main" id="{02E9CB8B-96DD-4C27-A6E0-7E4CE34031C9}"/>
              </a:ext>
            </a:extLst>
          </p:cNvPr>
          <p:cNvSpPr>
            <a:spLocks noGrp="1"/>
          </p:cNvSpPr>
          <p:nvPr>
            <p:ph type="ftr" sz="quarter" idx="11"/>
          </p:nvPr>
        </p:nvSpPr>
        <p:spPr/>
        <p:txBody>
          <a:bodyPr/>
          <a:lstStyle/>
          <a:p>
            <a:endParaRPr lang="nl-NL"/>
          </a:p>
        </p:txBody>
      </p:sp>
      <p:sp>
        <p:nvSpPr>
          <p:cNvPr id="7" name="Tijdelijke aanduiding voor dianummer 6">
            <a:extLst>
              <a:ext uri="{FF2B5EF4-FFF2-40B4-BE49-F238E27FC236}">
                <a16:creationId xmlns:a16="http://schemas.microsoft.com/office/drawing/2014/main" id="{DB98D937-CFA8-4C82-81A8-09F08D998AC9}"/>
              </a:ext>
            </a:extLst>
          </p:cNvPr>
          <p:cNvSpPr>
            <a:spLocks noGrp="1"/>
          </p:cNvSpPr>
          <p:nvPr>
            <p:ph type="sldNum" sz="quarter" idx="12"/>
          </p:nvPr>
        </p:nvSpPr>
        <p:spPr/>
        <p:txBody>
          <a:bodyPr/>
          <a:lstStyle/>
          <a:p>
            <a:fld id="{7645D957-57AF-474B-8A6C-FDF094FC3955}" type="slidenum">
              <a:rPr lang="nl-NL" smtClean="0"/>
              <a:t>‹nr.›</a:t>
            </a:fld>
            <a:endParaRPr lang="nl-NL"/>
          </a:p>
        </p:txBody>
      </p:sp>
    </p:spTree>
    <p:extLst>
      <p:ext uri="{BB962C8B-B14F-4D97-AF65-F5344CB8AC3E}">
        <p14:creationId xmlns:p14="http://schemas.microsoft.com/office/powerpoint/2010/main" val="31841591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2EAC280-D14D-4032-915B-C0884102A9B0}"/>
              </a:ext>
            </a:extLst>
          </p:cNvPr>
          <p:cNvSpPr>
            <a:spLocks noGrp="1"/>
          </p:cNvSpPr>
          <p:nvPr>
            <p:ph type="title"/>
          </p:nvPr>
        </p:nvSpPr>
        <p:spPr>
          <a:xfrm>
            <a:off x="839788" y="365125"/>
            <a:ext cx="10515600" cy="1325563"/>
          </a:xfrm>
        </p:spPr>
        <p:txBody>
          <a:bodyPr/>
          <a:lstStyle/>
          <a:p>
            <a:r>
              <a:rPr lang="nl-NL"/>
              <a:t>Klik om stijl te bewerken</a:t>
            </a:r>
          </a:p>
        </p:txBody>
      </p:sp>
      <p:sp>
        <p:nvSpPr>
          <p:cNvPr id="3" name="Tijdelijke aanduiding voor tekst 2">
            <a:extLst>
              <a:ext uri="{FF2B5EF4-FFF2-40B4-BE49-F238E27FC236}">
                <a16:creationId xmlns:a16="http://schemas.microsoft.com/office/drawing/2014/main" id="{E8D91CD7-52BF-4D15-A30A-9BF8E045520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Klikken om de tekststijl van het model te bewerken</a:t>
            </a:r>
          </a:p>
        </p:txBody>
      </p:sp>
      <p:sp>
        <p:nvSpPr>
          <p:cNvPr id="4" name="Tijdelijke aanduiding voor inhoud 3">
            <a:extLst>
              <a:ext uri="{FF2B5EF4-FFF2-40B4-BE49-F238E27FC236}">
                <a16:creationId xmlns:a16="http://schemas.microsoft.com/office/drawing/2014/main" id="{A4992208-E474-4A6A-B6EE-EC57BF2F2CEC}"/>
              </a:ext>
            </a:extLst>
          </p:cNvPr>
          <p:cNvSpPr>
            <a:spLocks noGrp="1"/>
          </p:cNvSpPr>
          <p:nvPr>
            <p:ph sz="half" idx="2"/>
          </p:nvPr>
        </p:nvSpPr>
        <p:spPr>
          <a:xfrm>
            <a:off x="839788" y="2505075"/>
            <a:ext cx="5157787" cy="3684588"/>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5" name="Tijdelijke aanduiding voor tekst 4">
            <a:extLst>
              <a:ext uri="{FF2B5EF4-FFF2-40B4-BE49-F238E27FC236}">
                <a16:creationId xmlns:a16="http://schemas.microsoft.com/office/drawing/2014/main" id="{CC80AEE8-69D8-4FB1-9C69-06C66D57BFA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Klikken om de tekststijl van het model te bewerken</a:t>
            </a:r>
          </a:p>
        </p:txBody>
      </p:sp>
      <p:sp>
        <p:nvSpPr>
          <p:cNvPr id="6" name="Tijdelijke aanduiding voor inhoud 5">
            <a:extLst>
              <a:ext uri="{FF2B5EF4-FFF2-40B4-BE49-F238E27FC236}">
                <a16:creationId xmlns:a16="http://schemas.microsoft.com/office/drawing/2014/main" id="{18AB9D51-3FBD-4CB7-93DC-86CEDEEAFB92}"/>
              </a:ext>
            </a:extLst>
          </p:cNvPr>
          <p:cNvSpPr>
            <a:spLocks noGrp="1"/>
          </p:cNvSpPr>
          <p:nvPr>
            <p:ph sz="quarter" idx="4"/>
          </p:nvPr>
        </p:nvSpPr>
        <p:spPr>
          <a:xfrm>
            <a:off x="6172200" y="2505075"/>
            <a:ext cx="5183188" cy="3684588"/>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7" name="Tijdelijke aanduiding voor datum 6">
            <a:extLst>
              <a:ext uri="{FF2B5EF4-FFF2-40B4-BE49-F238E27FC236}">
                <a16:creationId xmlns:a16="http://schemas.microsoft.com/office/drawing/2014/main" id="{38980466-EB7A-459D-BA3F-F702C311E8BF}"/>
              </a:ext>
            </a:extLst>
          </p:cNvPr>
          <p:cNvSpPr>
            <a:spLocks noGrp="1"/>
          </p:cNvSpPr>
          <p:nvPr>
            <p:ph type="dt" sz="half" idx="10"/>
          </p:nvPr>
        </p:nvSpPr>
        <p:spPr/>
        <p:txBody>
          <a:bodyPr/>
          <a:lstStyle/>
          <a:p>
            <a:fld id="{E5AEA3A8-D3FD-41E9-8558-DF41F386EFC6}" type="datetimeFigureOut">
              <a:rPr lang="nl-NL" smtClean="0"/>
              <a:t>22-4-2021</a:t>
            </a:fld>
            <a:endParaRPr lang="nl-NL"/>
          </a:p>
        </p:txBody>
      </p:sp>
      <p:sp>
        <p:nvSpPr>
          <p:cNvPr id="8" name="Tijdelijke aanduiding voor voettekst 7">
            <a:extLst>
              <a:ext uri="{FF2B5EF4-FFF2-40B4-BE49-F238E27FC236}">
                <a16:creationId xmlns:a16="http://schemas.microsoft.com/office/drawing/2014/main" id="{4C8C17E6-5D5F-444A-8D3C-31250F5403D2}"/>
              </a:ext>
            </a:extLst>
          </p:cNvPr>
          <p:cNvSpPr>
            <a:spLocks noGrp="1"/>
          </p:cNvSpPr>
          <p:nvPr>
            <p:ph type="ftr" sz="quarter" idx="11"/>
          </p:nvPr>
        </p:nvSpPr>
        <p:spPr/>
        <p:txBody>
          <a:bodyPr/>
          <a:lstStyle/>
          <a:p>
            <a:endParaRPr lang="nl-NL"/>
          </a:p>
        </p:txBody>
      </p:sp>
      <p:sp>
        <p:nvSpPr>
          <p:cNvPr id="9" name="Tijdelijke aanduiding voor dianummer 8">
            <a:extLst>
              <a:ext uri="{FF2B5EF4-FFF2-40B4-BE49-F238E27FC236}">
                <a16:creationId xmlns:a16="http://schemas.microsoft.com/office/drawing/2014/main" id="{94769077-7801-4DA9-81D3-8ACDD45458F8}"/>
              </a:ext>
            </a:extLst>
          </p:cNvPr>
          <p:cNvSpPr>
            <a:spLocks noGrp="1"/>
          </p:cNvSpPr>
          <p:nvPr>
            <p:ph type="sldNum" sz="quarter" idx="12"/>
          </p:nvPr>
        </p:nvSpPr>
        <p:spPr/>
        <p:txBody>
          <a:bodyPr/>
          <a:lstStyle/>
          <a:p>
            <a:fld id="{7645D957-57AF-474B-8A6C-FDF094FC3955}" type="slidenum">
              <a:rPr lang="nl-NL" smtClean="0"/>
              <a:t>‹nr.›</a:t>
            </a:fld>
            <a:endParaRPr lang="nl-NL"/>
          </a:p>
        </p:txBody>
      </p:sp>
    </p:spTree>
    <p:extLst>
      <p:ext uri="{BB962C8B-B14F-4D97-AF65-F5344CB8AC3E}">
        <p14:creationId xmlns:p14="http://schemas.microsoft.com/office/powerpoint/2010/main" val="29686971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70CD4F9-A0F1-43BA-B64C-49381DEDC53C}"/>
              </a:ext>
            </a:extLst>
          </p:cNvPr>
          <p:cNvSpPr>
            <a:spLocks noGrp="1"/>
          </p:cNvSpPr>
          <p:nvPr>
            <p:ph type="title"/>
          </p:nvPr>
        </p:nvSpPr>
        <p:spPr/>
        <p:txBody>
          <a:bodyPr/>
          <a:lstStyle/>
          <a:p>
            <a:r>
              <a:rPr lang="nl-NL"/>
              <a:t>Klik om stijl te bewerken</a:t>
            </a:r>
          </a:p>
        </p:txBody>
      </p:sp>
      <p:sp>
        <p:nvSpPr>
          <p:cNvPr id="3" name="Tijdelijke aanduiding voor datum 2">
            <a:extLst>
              <a:ext uri="{FF2B5EF4-FFF2-40B4-BE49-F238E27FC236}">
                <a16:creationId xmlns:a16="http://schemas.microsoft.com/office/drawing/2014/main" id="{201A1B45-EC06-4E2A-94D8-218F7F030AF4}"/>
              </a:ext>
            </a:extLst>
          </p:cNvPr>
          <p:cNvSpPr>
            <a:spLocks noGrp="1"/>
          </p:cNvSpPr>
          <p:nvPr>
            <p:ph type="dt" sz="half" idx="10"/>
          </p:nvPr>
        </p:nvSpPr>
        <p:spPr/>
        <p:txBody>
          <a:bodyPr/>
          <a:lstStyle/>
          <a:p>
            <a:fld id="{E5AEA3A8-D3FD-41E9-8558-DF41F386EFC6}" type="datetimeFigureOut">
              <a:rPr lang="nl-NL" smtClean="0"/>
              <a:t>22-4-2021</a:t>
            </a:fld>
            <a:endParaRPr lang="nl-NL"/>
          </a:p>
        </p:txBody>
      </p:sp>
      <p:sp>
        <p:nvSpPr>
          <p:cNvPr id="4" name="Tijdelijke aanduiding voor voettekst 3">
            <a:extLst>
              <a:ext uri="{FF2B5EF4-FFF2-40B4-BE49-F238E27FC236}">
                <a16:creationId xmlns:a16="http://schemas.microsoft.com/office/drawing/2014/main" id="{868CB67E-0DC6-42FF-91C8-C0B55F581DB9}"/>
              </a:ext>
            </a:extLst>
          </p:cNvPr>
          <p:cNvSpPr>
            <a:spLocks noGrp="1"/>
          </p:cNvSpPr>
          <p:nvPr>
            <p:ph type="ftr" sz="quarter" idx="11"/>
          </p:nvPr>
        </p:nvSpPr>
        <p:spPr/>
        <p:txBody>
          <a:bodyPr/>
          <a:lstStyle/>
          <a:p>
            <a:endParaRPr lang="nl-NL"/>
          </a:p>
        </p:txBody>
      </p:sp>
      <p:sp>
        <p:nvSpPr>
          <p:cNvPr id="5" name="Tijdelijke aanduiding voor dianummer 4">
            <a:extLst>
              <a:ext uri="{FF2B5EF4-FFF2-40B4-BE49-F238E27FC236}">
                <a16:creationId xmlns:a16="http://schemas.microsoft.com/office/drawing/2014/main" id="{7D45E457-2551-43C8-AC8A-A2F51AD10785}"/>
              </a:ext>
            </a:extLst>
          </p:cNvPr>
          <p:cNvSpPr>
            <a:spLocks noGrp="1"/>
          </p:cNvSpPr>
          <p:nvPr>
            <p:ph type="sldNum" sz="quarter" idx="12"/>
          </p:nvPr>
        </p:nvSpPr>
        <p:spPr/>
        <p:txBody>
          <a:bodyPr/>
          <a:lstStyle/>
          <a:p>
            <a:fld id="{7645D957-57AF-474B-8A6C-FDF094FC3955}" type="slidenum">
              <a:rPr lang="nl-NL" smtClean="0"/>
              <a:t>‹nr.›</a:t>
            </a:fld>
            <a:endParaRPr lang="nl-NL"/>
          </a:p>
        </p:txBody>
      </p:sp>
    </p:spTree>
    <p:extLst>
      <p:ext uri="{BB962C8B-B14F-4D97-AF65-F5344CB8AC3E}">
        <p14:creationId xmlns:p14="http://schemas.microsoft.com/office/powerpoint/2010/main" val="27065037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2" name="Tijdelijke aanduiding voor datum 1">
            <a:extLst>
              <a:ext uri="{FF2B5EF4-FFF2-40B4-BE49-F238E27FC236}">
                <a16:creationId xmlns:a16="http://schemas.microsoft.com/office/drawing/2014/main" id="{FD5EF3CD-24BF-4C53-8951-0658BF8E9F32}"/>
              </a:ext>
            </a:extLst>
          </p:cNvPr>
          <p:cNvSpPr>
            <a:spLocks noGrp="1"/>
          </p:cNvSpPr>
          <p:nvPr>
            <p:ph type="dt" sz="half" idx="10"/>
          </p:nvPr>
        </p:nvSpPr>
        <p:spPr/>
        <p:txBody>
          <a:bodyPr/>
          <a:lstStyle/>
          <a:p>
            <a:fld id="{E5AEA3A8-D3FD-41E9-8558-DF41F386EFC6}" type="datetimeFigureOut">
              <a:rPr lang="nl-NL" smtClean="0"/>
              <a:t>22-4-2021</a:t>
            </a:fld>
            <a:endParaRPr lang="nl-NL"/>
          </a:p>
        </p:txBody>
      </p:sp>
      <p:sp>
        <p:nvSpPr>
          <p:cNvPr id="3" name="Tijdelijke aanduiding voor voettekst 2">
            <a:extLst>
              <a:ext uri="{FF2B5EF4-FFF2-40B4-BE49-F238E27FC236}">
                <a16:creationId xmlns:a16="http://schemas.microsoft.com/office/drawing/2014/main" id="{4BD340C7-C9A7-492F-BDB5-722A1923F610}"/>
              </a:ext>
            </a:extLst>
          </p:cNvPr>
          <p:cNvSpPr>
            <a:spLocks noGrp="1"/>
          </p:cNvSpPr>
          <p:nvPr>
            <p:ph type="ftr" sz="quarter" idx="11"/>
          </p:nvPr>
        </p:nvSpPr>
        <p:spPr/>
        <p:txBody>
          <a:bodyPr/>
          <a:lstStyle/>
          <a:p>
            <a:endParaRPr lang="nl-NL"/>
          </a:p>
        </p:txBody>
      </p:sp>
      <p:sp>
        <p:nvSpPr>
          <p:cNvPr id="4" name="Tijdelijke aanduiding voor dianummer 3">
            <a:extLst>
              <a:ext uri="{FF2B5EF4-FFF2-40B4-BE49-F238E27FC236}">
                <a16:creationId xmlns:a16="http://schemas.microsoft.com/office/drawing/2014/main" id="{C564A690-112E-4939-9780-C74C1F67C01E}"/>
              </a:ext>
            </a:extLst>
          </p:cNvPr>
          <p:cNvSpPr>
            <a:spLocks noGrp="1"/>
          </p:cNvSpPr>
          <p:nvPr>
            <p:ph type="sldNum" sz="quarter" idx="12"/>
          </p:nvPr>
        </p:nvSpPr>
        <p:spPr/>
        <p:txBody>
          <a:bodyPr/>
          <a:lstStyle/>
          <a:p>
            <a:fld id="{7645D957-57AF-474B-8A6C-FDF094FC3955}" type="slidenum">
              <a:rPr lang="nl-NL" smtClean="0"/>
              <a:t>‹nr.›</a:t>
            </a:fld>
            <a:endParaRPr lang="nl-NL"/>
          </a:p>
        </p:txBody>
      </p:sp>
    </p:spTree>
    <p:extLst>
      <p:ext uri="{BB962C8B-B14F-4D97-AF65-F5344CB8AC3E}">
        <p14:creationId xmlns:p14="http://schemas.microsoft.com/office/powerpoint/2010/main" val="21475613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6BDC86D-F863-42F6-A8C4-AF47A193488D}"/>
              </a:ext>
            </a:extLst>
          </p:cNvPr>
          <p:cNvSpPr>
            <a:spLocks noGrp="1"/>
          </p:cNvSpPr>
          <p:nvPr>
            <p:ph type="title"/>
          </p:nvPr>
        </p:nvSpPr>
        <p:spPr>
          <a:xfrm>
            <a:off x="839788" y="457200"/>
            <a:ext cx="3932237" cy="1600200"/>
          </a:xfrm>
        </p:spPr>
        <p:txBody>
          <a:bodyPr anchor="b"/>
          <a:lstStyle>
            <a:lvl1pPr>
              <a:defRPr sz="3200"/>
            </a:lvl1pPr>
          </a:lstStyle>
          <a:p>
            <a:r>
              <a:rPr lang="nl-NL"/>
              <a:t>Klik om stijl te bewerken</a:t>
            </a:r>
          </a:p>
        </p:txBody>
      </p:sp>
      <p:sp>
        <p:nvSpPr>
          <p:cNvPr id="3" name="Tijdelijke aanduiding voor inhoud 2">
            <a:extLst>
              <a:ext uri="{FF2B5EF4-FFF2-40B4-BE49-F238E27FC236}">
                <a16:creationId xmlns:a16="http://schemas.microsoft.com/office/drawing/2014/main" id="{A7886B98-651D-487D-AAD3-EC72329958E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tekst 3">
            <a:extLst>
              <a:ext uri="{FF2B5EF4-FFF2-40B4-BE49-F238E27FC236}">
                <a16:creationId xmlns:a16="http://schemas.microsoft.com/office/drawing/2014/main" id="{1574218F-33E3-46E3-B299-EFF725B5E01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a:t>Klikken om de tekststijl van het model te bewerken</a:t>
            </a:r>
          </a:p>
        </p:txBody>
      </p:sp>
      <p:sp>
        <p:nvSpPr>
          <p:cNvPr id="5" name="Tijdelijke aanduiding voor datum 4">
            <a:extLst>
              <a:ext uri="{FF2B5EF4-FFF2-40B4-BE49-F238E27FC236}">
                <a16:creationId xmlns:a16="http://schemas.microsoft.com/office/drawing/2014/main" id="{38563408-0670-4D32-B72E-FA45CEBC874F}"/>
              </a:ext>
            </a:extLst>
          </p:cNvPr>
          <p:cNvSpPr>
            <a:spLocks noGrp="1"/>
          </p:cNvSpPr>
          <p:nvPr>
            <p:ph type="dt" sz="half" idx="10"/>
          </p:nvPr>
        </p:nvSpPr>
        <p:spPr/>
        <p:txBody>
          <a:bodyPr/>
          <a:lstStyle/>
          <a:p>
            <a:fld id="{E5AEA3A8-D3FD-41E9-8558-DF41F386EFC6}" type="datetimeFigureOut">
              <a:rPr lang="nl-NL" smtClean="0"/>
              <a:t>22-4-2021</a:t>
            </a:fld>
            <a:endParaRPr lang="nl-NL"/>
          </a:p>
        </p:txBody>
      </p:sp>
      <p:sp>
        <p:nvSpPr>
          <p:cNvPr id="6" name="Tijdelijke aanduiding voor voettekst 5">
            <a:extLst>
              <a:ext uri="{FF2B5EF4-FFF2-40B4-BE49-F238E27FC236}">
                <a16:creationId xmlns:a16="http://schemas.microsoft.com/office/drawing/2014/main" id="{EBC878AA-3A3D-4A96-B9AE-1C3229D68100}"/>
              </a:ext>
            </a:extLst>
          </p:cNvPr>
          <p:cNvSpPr>
            <a:spLocks noGrp="1"/>
          </p:cNvSpPr>
          <p:nvPr>
            <p:ph type="ftr" sz="quarter" idx="11"/>
          </p:nvPr>
        </p:nvSpPr>
        <p:spPr/>
        <p:txBody>
          <a:bodyPr/>
          <a:lstStyle/>
          <a:p>
            <a:endParaRPr lang="nl-NL"/>
          </a:p>
        </p:txBody>
      </p:sp>
      <p:sp>
        <p:nvSpPr>
          <p:cNvPr id="7" name="Tijdelijke aanduiding voor dianummer 6">
            <a:extLst>
              <a:ext uri="{FF2B5EF4-FFF2-40B4-BE49-F238E27FC236}">
                <a16:creationId xmlns:a16="http://schemas.microsoft.com/office/drawing/2014/main" id="{23624B10-38CA-482B-8DD0-160CA2CE9117}"/>
              </a:ext>
            </a:extLst>
          </p:cNvPr>
          <p:cNvSpPr>
            <a:spLocks noGrp="1"/>
          </p:cNvSpPr>
          <p:nvPr>
            <p:ph type="sldNum" sz="quarter" idx="12"/>
          </p:nvPr>
        </p:nvSpPr>
        <p:spPr/>
        <p:txBody>
          <a:bodyPr/>
          <a:lstStyle/>
          <a:p>
            <a:fld id="{7645D957-57AF-474B-8A6C-FDF094FC3955}" type="slidenum">
              <a:rPr lang="nl-NL" smtClean="0"/>
              <a:t>‹nr.›</a:t>
            </a:fld>
            <a:endParaRPr lang="nl-NL"/>
          </a:p>
        </p:txBody>
      </p:sp>
    </p:spTree>
    <p:extLst>
      <p:ext uri="{BB962C8B-B14F-4D97-AF65-F5344CB8AC3E}">
        <p14:creationId xmlns:p14="http://schemas.microsoft.com/office/powerpoint/2010/main" val="9971674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7EF3A69-9F27-4E4A-8EA3-4693B2112E43}"/>
              </a:ext>
            </a:extLst>
          </p:cNvPr>
          <p:cNvSpPr>
            <a:spLocks noGrp="1"/>
          </p:cNvSpPr>
          <p:nvPr>
            <p:ph type="title"/>
          </p:nvPr>
        </p:nvSpPr>
        <p:spPr>
          <a:xfrm>
            <a:off x="839788" y="457200"/>
            <a:ext cx="3932237" cy="1600200"/>
          </a:xfrm>
        </p:spPr>
        <p:txBody>
          <a:bodyPr anchor="b"/>
          <a:lstStyle>
            <a:lvl1pPr>
              <a:defRPr sz="3200"/>
            </a:lvl1pPr>
          </a:lstStyle>
          <a:p>
            <a:r>
              <a:rPr lang="nl-NL"/>
              <a:t>Klik om stijl te bewerken</a:t>
            </a:r>
          </a:p>
        </p:txBody>
      </p:sp>
      <p:sp>
        <p:nvSpPr>
          <p:cNvPr id="3" name="Tijdelijke aanduiding voor afbeelding 2">
            <a:extLst>
              <a:ext uri="{FF2B5EF4-FFF2-40B4-BE49-F238E27FC236}">
                <a16:creationId xmlns:a16="http://schemas.microsoft.com/office/drawing/2014/main" id="{D1FBFA8A-5D20-4A8F-B6DA-3515268E192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l-NL"/>
          </a:p>
        </p:txBody>
      </p:sp>
      <p:sp>
        <p:nvSpPr>
          <p:cNvPr id="4" name="Tijdelijke aanduiding voor tekst 3">
            <a:extLst>
              <a:ext uri="{FF2B5EF4-FFF2-40B4-BE49-F238E27FC236}">
                <a16:creationId xmlns:a16="http://schemas.microsoft.com/office/drawing/2014/main" id="{8D48F2F0-3763-45FB-9878-99B2D3CB81E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a:t>Klikken om de tekststijl van het model te bewerken</a:t>
            </a:r>
          </a:p>
        </p:txBody>
      </p:sp>
      <p:sp>
        <p:nvSpPr>
          <p:cNvPr id="5" name="Tijdelijke aanduiding voor datum 4">
            <a:extLst>
              <a:ext uri="{FF2B5EF4-FFF2-40B4-BE49-F238E27FC236}">
                <a16:creationId xmlns:a16="http://schemas.microsoft.com/office/drawing/2014/main" id="{02B9B15C-18BE-4300-9C6B-731E531BF548}"/>
              </a:ext>
            </a:extLst>
          </p:cNvPr>
          <p:cNvSpPr>
            <a:spLocks noGrp="1"/>
          </p:cNvSpPr>
          <p:nvPr>
            <p:ph type="dt" sz="half" idx="10"/>
          </p:nvPr>
        </p:nvSpPr>
        <p:spPr/>
        <p:txBody>
          <a:bodyPr/>
          <a:lstStyle/>
          <a:p>
            <a:fld id="{E5AEA3A8-D3FD-41E9-8558-DF41F386EFC6}" type="datetimeFigureOut">
              <a:rPr lang="nl-NL" smtClean="0"/>
              <a:t>22-4-2021</a:t>
            </a:fld>
            <a:endParaRPr lang="nl-NL"/>
          </a:p>
        </p:txBody>
      </p:sp>
      <p:sp>
        <p:nvSpPr>
          <p:cNvPr id="6" name="Tijdelijke aanduiding voor voettekst 5">
            <a:extLst>
              <a:ext uri="{FF2B5EF4-FFF2-40B4-BE49-F238E27FC236}">
                <a16:creationId xmlns:a16="http://schemas.microsoft.com/office/drawing/2014/main" id="{10C737AF-EDE2-484E-8E43-BD9D63BA5240}"/>
              </a:ext>
            </a:extLst>
          </p:cNvPr>
          <p:cNvSpPr>
            <a:spLocks noGrp="1"/>
          </p:cNvSpPr>
          <p:nvPr>
            <p:ph type="ftr" sz="quarter" idx="11"/>
          </p:nvPr>
        </p:nvSpPr>
        <p:spPr/>
        <p:txBody>
          <a:bodyPr/>
          <a:lstStyle/>
          <a:p>
            <a:endParaRPr lang="nl-NL"/>
          </a:p>
        </p:txBody>
      </p:sp>
      <p:sp>
        <p:nvSpPr>
          <p:cNvPr id="7" name="Tijdelijke aanduiding voor dianummer 6">
            <a:extLst>
              <a:ext uri="{FF2B5EF4-FFF2-40B4-BE49-F238E27FC236}">
                <a16:creationId xmlns:a16="http://schemas.microsoft.com/office/drawing/2014/main" id="{AA3E1B63-5095-4356-B6FF-E7D38946EEBB}"/>
              </a:ext>
            </a:extLst>
          </p:cNvPr>
          <p:cNvSpPr>
            <a:spLocks noGrp="1"/>
          </p:cNvSpPr>
          <p:nvPr>
            <p:ph type="sldNum" sz="quarter" idx="12"/>
          </p:nvPr>
        </p:nvSpPr>
        <p:spPr/>
        <p:txBody>
          <a:bodyPr/>
          <a:lstStyle/>
          <a:p>
            <a:fld id="{7645D957-57AF-474B-8A6C-FDF094FC3955}" type="slidenum">
              <a:rPr lang="nl-NL" smtClean="0"/>
              <a:t>‹nr.›</a:t>
            </a:fld>
            <a:endParaRPr lang="nl-NL"/>
          </a:p>
        </p:txBody>
      </p:sp>
    </p:spTree>
    <p:extLst>
      <p:ext uri="{BB962C8B-B14F-4D97-AF65-F5344CB8AC3E}">
        <p14:creationId xmlns:p14="http://schemas.microsoft.com/office/powerpoint/2010/main" val="23548228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14.xml"/><Relationship Id="rId7" Type="http://schemas.openxmlformats.org/officeDocument/2006/relationships/image" Target="../media/image3.png"/><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titel 1">
            <a:extLst>
              <a:ext uri="{FF2B5EF4-FFF2-40B4-BE49-F238E27FC236}">
                <a16:creationId xmlns:a16="http://schemas.microsoft.com/office/drawing/2014/main" id="{9F7E2BAF-FBF3-4A43-828F-8D820BB44C2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nl-NL"/>
              <a:t>Klik om stijl te bewerken</a:t>
            </a:r>
          </a:p>
        </p:txBody>
      </p:sp>
      <p:sp>
        <p:nvSpPr>
          <p:cNvPr id="3" name="Tijdelijke aanduiding voor tekst 2">
            <a:extLst>
              <a:ext uri="{FF2B5EF4-FFF2-40B4-BE49-F238E27FC236}">
                <a16:creationId xmlns:a16="http://schemas.microsoft.com/office/drawing/2014/main" id="{810AFE06-5E4F-44DC-9FBB-805F52FD95E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datum 3">
            <a:extLst>
              <a:ext uri="{FF2B5EF4-FFF2-40B4-BE49-F238E27FC236}">
                <a16:creationId xmlns:a16="http://schemas.microsoft.com/office/drawing/2014/main" id="{494D2FBE-F485-4138-9818-DAFB7691D45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5AEA3A8-D3FD-41E9-8558-DF41F386EFC6}" type="datetimeFigureOut">
              <a:rPr lang="nl-NL" smtClean="0"/>
              <a:t>22-4-2021</a:t>
            </a:fld>
            <a:endParaRPr lang="nl-NL"/>
          </a:p>
        </p:txBody>
      </p:sp>
      <p:sp>
        <p:nvSpPr>
          <p:cNvPr id="5" name="Tijdelijke aanduiding voor voettekst 4">
            <a:extLst>
              <a:ext uri="{FF2B5EF4-FFF2-40B4-BE49-F238E27FC236}">
                <a16:creationId xmlns:a16="http://schemas.microsoft.com/office/drawing/2014/main" id="{2932E0A7-D6C8-41AC-967D-0401EBB0B8B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nl-NL"/>
          </a:p>
        </p:txBody>
      </p:sp>
      <p:sp>
        <p:nvSpPr>
          <p:cNvPr id="6" name="Tijdelijke aanduiding voor dianummer 5">
            <a:extLst>
              <a:ext uri="{FF2B5EF4-FFF2-40B4-BE49-F238E27FC236}">
                <a16:creationId xmlns:a16="http://schemas.microsoft.com/office/drawing/2014/main" id="{6BF95677-A8C4-468E-AC64-31DE4958226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645D957-57AF-474B-8A6C-FDF094FC3955}" type="slidenum">
              <a:rPr lang="nl-NL" smtClean="0"/>
              <a:t>‹nr.›</a:t>
            </a:fld>
            <a:endParaRPr lang="nl-NL"/>
          </a:p>
        </p:txBody>
      </p:sp>
    </p:spTree>
    <p:extLst>
      <p:ext uri="{BB962C8B-B14F-4D97-AF65-F5344CB8AC3E}">
        <p14:creationId xmlns:p14="http://schemas.microsoft.com/office/powerpoint/2010/main" val="11104209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9" name="Rechthoek 8"/>
          <p:cNvSpPr>
            <a:spLocks noChangeArrowheads="1"/>
          </p:cNvSpPr>
          <p:nvPr/>
        </p:nvSpPr>
        <p:spPr bwMode="auto">
          <a:xfrm>
            <a:off x="0" y="0"/>
            <a:ext cx="6299200" cy="6858000"/>
          </a:xfrm>
          <a:prstGeom prst="rect">
            <a:avLst/>
          </a:prstGeom>
          <a:solidFill>
            <a:srgbClr val="BFBFBF"/>
          </a:solidFill>
          <a:ln>
            <a:noFill/>
          </a:ln>
          <a:effectLst>
            <a:outerShdw blurRad="40000" dist="23000" dir="5400000" rotWithShape="0">
              <a:srgbClr val="80808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nl-NL" sz="1800">
              <a:solidFill>
                <a:schemeClr val="lt1"/>
              </a:solidFill>
              <a:latin typeface="+mn-lt"/>
              <a:ea typeface="+mn-ea"/>
            </a:endParaRPr>
          </a:p>
        </p:txBody>
      </p:sp>
      <p:sp>
        <p:nvSpPr>
          <p:cNvPr id="8" name="Rechthoek 7"/>
          <p:cNvSpPr/>
          <p:nvPr/>
        </p:nvSpPr>
        <p:spPr>
          <a:xfrm>
            <a:off x="6096000" y="0"/>
            <a:ext cx="6096000" cy="6858000"/>
          </a:xfrm>
          <a:prstGeom prst="rect">
            <a:avLst/>
          </a:prstGeom>
          <a:solidFill>
            <a:srgbClr val="39870C"/>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nl-NL" sz="1800"/>
          </a:p>
        </p:txBody>
      </p:sp>
      <p:sp>
        <p:nvSpPr>
          <p:cNvPr id="1026" name="shpTitel"/>
          <p:cNvSpPr>
            <a:spLocks noGrp="1" noChangeArrowheads="1"/>
          </p:cNvSpPr>
          <p:nvPr>
            <p:ph type="title"/>
          </p:nvPr>
        </p:nvSpPr>
        <p:spPr bwMode="auto">
          <a:xfrm>
            <a:off x="6671733" y="2057400"/>
            <a:ext cx="5181600" cy="3352800"/>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p>
            <a:pPr lvl="0"/>
            <a:r>
              <a:rPr lang="nl-NL" dirty="0"/>
              <a:t>Klik om het opmaakprofiel te bewerken</a:t>
            </a:r>
          </a:p>
        </p:txBody>
      </p:sp>
      <p:sp>
        <p:nvSpPr>
          <p:cNvPr id="11" name="shpTitel"/>
          <p:cNvSpPr txBox="1">
            <a:spLocks noChangeArrowheads="1"/>
          </p:cNvSpPr>
          <p:nvPr/>
        </p:nvSpPr>
        <p:spPr bwMode="auto">
          <a:xfrm>
            <a:off x="406400" y="2057400"/>
            <a:ext cx="5384800" cy="3352800"/>
          </a:xfrm>
          <a:prstGeom prst="rect">
            <a:avLst/>
          </a:prstGeom>
          <a:noFill/>
          <a:ln w="9525">
            <a:noFill/>
            <a:miter lim="800000"/>
            <a:headEnd/>
            <a:tailEnd/>
          </a:ln>
          <a:effectLst/>
        </p:spPr>
        <p:txBody>
          <a:bodyPr/>
          <a:lstStyle/>
          <a:p>
            <a:pPr eaLnBrk="0" hangingPunct="0">
              <a:defRPr/>
            </a:pPr>
            <a:r>
              <a:rPr lang="nl-NL" sz="3600" kern="0" spc="-60" dirty="0">
                <a:latin typeface="Verdana" pitchFamily="34" charset="0"/>
                <a:ea typeface="Verdana" pitchFamily="34" charset="0"/>
                <a:cs typeface="Verdana" pitchFamily="34" charset="0"/>
              </a:rPr>
              <a:t>Foto plaatsen</a:t>
            </a:r>
          </a:p>
        </p:txBody>
      </p:sp>
      <p:pic>
        <p:nvPicPr>
          <p:cNvPr id="1030" name="Afbeelding 6" descr="RO_RWS_Omgevingsloket_Aan de slag met_diap_RGB_500%_donkerder.png"/>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299201" y="457200"/>
            <a:ext cx="5693833" cy="1252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1187209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Lst>
  <p:hf hdr="0"/>
  <p:txStyles>
    <p:titleStyle>
      <a:lvl1pPr algn="l" rtl="0" eaLnBrk="1" fontAlgn="base" hangingPunct="1">
        <a:spcBef>
          <a:spcPct val="0"/>
        </a:spcBef>
        <a:spcAft>
          <a:spcPct val="0"/>
        </a:spcAft>
        <a:defRPr sz="3200" spc="-60">
          <a:solidFill>
            <a:schemeClr val="bg1"/>
          </a:solidFill>
          <a:latin typeface="Verdana" pitchFamily="34" charset="0"/>
          <a:ea typeface="Verdana" pitchFamily="34" charset="0"/>
          <a:cs typeface="Verdana" pitchFamily="34" charset="0"/>
        </a:defRPr>
      </a:lvl1pPr>
      <a:lvl2pPr algn="l" rtl="0" eaLnBrk="1" fontAlgn="base" hangingPunct="1">
        <a:spcBef>
          <a:spcPct val="0"/>
        </a:spcBef>
        <a:spcAft>
          <a:spcPct val="0"/>
        </a:spcAft>
        <a:defRPr sz="3200">
          <a:solidFill>
            <a:schemeClr val="bg1"/>
          </a:solidFill>
          <a:latin typeface="Verdana" pitchFamily="34" charset="0"/>
          <a:ea typeface="Verdana" pitchFamily="34" charset="0"/>
          <a:cs typeface="Verdana" pitchFamily="34" charset="0"/>
        </a:defRPr>
      </a:lvl2pPr>
      <a:lvl3pPr algn="l" rtl="0" eaLnBrk="1" fontAlgn="base" hangingPunct="1">
        <a:spcBef>
          <a:spcPct val="0"/>
        </a:spcBef>
        <a:spcAft>
          <a:spcPct val="0"/>
        </a:spcAft>
        <a:defRPr sz="3200">
          <a:solidFill>
            <a:schemeClr val="bg1"/>
          </a:solidFill>
          <a:latin typeface="Verdana" pitchFamily="34" charset="0"/>
          <a:ea typeface="Verdana" pitchFamily="34" charset="0"/>
          <a:cs typeface="Verdana" pitchFamily="34" charset="0"/>
        </a:defRPr>
      </a:lvl3pPr>
      <a:lvl4pPr algn="l" rtl="0" eaLnBrk="1" fontAlgn="base" hangingPunct="1">
        <a:spcBef>
          <a:spcPct val="0"/>
        </a:spcBef>
        <a:spcAft>
          <a:spcPct val="0"/>
        </a:spcAft>
        <a:defRPr sz="3200">
          <a:solidFill>
            <a:schemeClr val="bg1"/>
          </a:solidFill>
          <a:latin typeface="Verdana" pitchFamily="34" charset="0"/>
          <a:ea typeface="Verdana" pitchFamily="34" charset="0"/>
          <a:cs typeface="Verdana" pitchFamily="34" charset="0"/>
        </a:defRPr>
      </a:lvl4pPr>
      <a:lvl5pPr algn="l" rtl="0" eaLnBrk="1" fontAlgn="base" hangingPunct="1">
        <a:spcBef>
          <a:spcPct val="0"/>
        </a:spcBef>
        <a:spcAft>
          <a:spcPct val="0"/>
        </a:spcAft>
        <a:defRPr sz="3200">
          <a:solidFill>
            <a:schemeClr val="bg1"/>
          </a:solidFill>
          <a:latin typeface="Verdana" pitchFamily="34" charset="0"/>
          <a:ea typeface="Verdana" pitchFamily="34" charset="0"/>
          <a:cs typeface="Verdana" pitchFamily="34" charset="0"/>
        </a:defRPr>
      </a:lvl5pPr>
      <a:lvl6pPr marL="457200" algn="ctr" rtl="0" eaLnBrk="1" fontAlgn="base" hangingPunct="1">
        <a:spcBef>
          <a:spcPct val="0"/>
        </a:spcBef>
        <a:spcAft>
          <a:spcPct val="0"/>
        </a:spcAft>
        <a:defRPr sz="4400">
          <a:solidFill>
            <a:schemeClr val="tx2"/>
          </a:solidFill>
          <a:latin typeface="Arial" charset="0"/>
          <a:cs typeface="Arial" charset="0"/>
        </a:defRPr>
      </a:lvl6pPr>
      <a:lvl7pPr marL="914400" algn="ctr" rtl="0" eaLnBrk="1" fontAlgn="base" hangingPunct="1">
        <a:spcBef>
          <a:spcPct val="0"/>
        </a:spcBef>
        <a:spcAft>
          <a:spcPct val="0"/>
        </a:spcAft>
        <a:defRPr sz="4400">
          <a:solidFill>
            <a:schemeClr val="tx2"/>
          </a:solidFill>
          <a:latin typeface="Arial" charset="0"/>
          <a:cs typeface="Arial" charset="0"/>
        </a:defRPr>
      </a:lvl7pPr>
      <a:lvl8pPr marL="1371600" algn="ctr" rtl="0" eaLnBrk="1" fontAlgn="base" hangingPunct="1">
        <a:spcBef>
          <a:spcPct val="0"/>
        </a:spcBef>
        <a:spcAft>
          <a:spcPct val="0"/>
        </a:spcAft>
        <a:defRPr sz="4400">
          <a:solidFill>
            <a:schemeClr val="tx2"/>
          </a:solidFill>
          <a:latin typeface="Arial" charset="0"/>
          <a:cs typeface="Arial" charset="0"/>
        </a:defRPr>
      </a:lvl8pPr>
      <a:lvl9pPr marL="1828800" algn="ctr" rtl="0" eaLnBrk="1" fontAlgn="base" hangingPunct="1">
        <a:spcBef>
          <a:spcPct val="0"/>
        </a:spcBef>
        <a:spcAft>
          <a:spcPct val="0"/>
        </a:spcAft>
        <a:defRPr sz="4400">
          <a:solidFill>
            <a:schemeClr val="tx2"/>
          </a:solidFill>
          <a:latin typeface="Arial" charset="0"/>
          <a:cs typeface="Arial" charset="0"/>
        </a:defRPr>
      </a:lvl9pPr>
    </p:titleStyle>
    <p:bodyStyle>
      <a:lvl1pPr marL="342900" indent="-342900" algn="l" rtl="0" eaLnBrk="1" fontAlgn="base" hangingPunct="1">
        <a:spcBef>
          <a:spcPct val="20000"/>
        </a:spcBef>
        <a:spcAft>
          <a:spcPct val="0"/>
        </a:spcAft>
        <a:defRPr lang="nl-NL" kern="1200" dirty="0">
          <a:solidFill>
            <a:srgbClr val="000000"/>
          </a:solidFill>
          <a:latin typeface="Verdana" pitchFamily="34" charset="0"/>
          <a:ea typeface="Verdana" pitchFamily="34" charset="0"/>
          <a:cs typeface="Verdana" pitchFamily="34" charset="0"/>
        </a:defRPr>
      </a:lvl1pPr>
      <a:lvl2pPr marL="179388" indent="-179388" algn="l" rtl="0" eaLnBrk="1" fontAlgn="base" hangingPunct="1">
        <a:spcBef>
          <a:spcPct val="20000"/>
        </a:spcBef>
        <a:spcAft>
          <a:spcPct val="0"/>
        </a:spcAft>
        <a:buBlip>
          <a:blip r:embed="rId6"/>
        </a:buBlip>
        <a:defRPr lang="nl-NL" kern="1200" dirty="0">
          <a:solidFill>
            <a:srgbClr val="000000"/>
          </a:solidFill>
          <a:latin typeface="Verdana" pitchFamily="34" charset="0"/>
          <a:ea typeface="Verdana" pitchFamily="34" charset="0"/>
          <a:cs typeface="Verdana" pitchFamily="34" charset="0"/>
        </a:defRPr>
      </a:lvl2pPr>
      <a:lvl3pPr marL="377825" indent="-250825" algn="l" rtl="0" eaLnBrk="1" fontAlgn="base" hangingPunct="1">
        <a:spcBef>
          <a:spcPct val="20000"/>
        </a:spcBef>
        <a:spcAft>
          <a:spcPct val="0"/>
        </a:spcAft>
        <a:buBlip>
          <a:blip r:embed="rId7"/>
        </a:buBlip>
        <a:defRPr lang="nl-NL" kern="1200" dirty="0">
          <a:solidFill>
            <a:srgbClr val="000000"/>
          </a:solidFill>
          <a:latin typeface="Verdana" pitchFamily="34" charset="0"/>
          <a:ea typeface="Verdana" pitchFamily="34" charset="0"/>
          <a:cs typeface="Verdana" pitchFamily="34" charset="0"/>
        </a:defRPr>
      </a:lvl3pPr>
      <a:lvl4pPr marL="539750" indent="-142875" algn="l" rtl="0" eaLnBrk="1" fontAlgn="base" hangingPunct="1">
        <a:spcBef>
          <a:spcPct val="20000"/>
        </a:spcBef>
        <a:spcAft>
          <a:spcPct val="0"/>
        </a:spcAft>
        <a:buBlip>
          <a:blip r:embed="rId8"/>
        </a:buBlip>
        <a:defRPr lang="nl-NL" kern="1200" dirty="0">
          <a:solidFill>
            <a:srgbClr val="000000"/>
          </a:solidFill>
          <a:latin typeface="Verdana" pitchFamily="34" charset="0"/>
          <a:ea typeface="Verdana" pitchFamily="34" charset="0"/>
          <a:cs typeface="Verdana" pitchFamily="34" charset="0"/>
        </a:defRPr>
      </a:lvl4pPr>
      <a:lvl5pPr marL="711200" indent="-176213" algn="l" rtl="0" eaLnBrk="1" fontAlgn="base" hangingPunct="1">
        <a:spcBef>
          <a:spcPct val="20000"/>
        </a:spcBef>
        <a:spcAft>
          <a:spcPct val="0"/>
        </a:spcAft>
        <a:defRPr lang="nl-NL" kern="1200" dirty="0">
          <a:solidFill>
            <a:schemeClr val="tx1"/>
          </a:solidFill>
          <a:latin typeface="Verdana" pitchFamily="34" charset="0"/>
          <a:ea typeface="Verdana" pitchFamily="34" charset="0"/>
          <a:cs typeface="Verdana" pitchFamily="34" charset="0"/>
        </a:defRPr>
      </a:lvl5pPr>
      <a:lvl6pPr marL="2514600" indent="-228600" algn="l" rtl="0" eaLnBrk="1" fontAlgn="base" hangingPunct="1">
        <a:spcBef>
          <a:spcPct val="20000"/>
        </a:spcBef>
        <a:spcAft>
          <a:spcPct val="0"/>
        </a:spcAft>
        <a:buChar char="»"/>
        <a:defRPr sz="2000">
          <a:solidFill>
            <a:schemeClr val="tx1"/>
          </a:solidFill>
          <a:latin typeface="+mn-lt"/>
          <a:cs typeface="+mn-cs"/>
        </a:defRPr>
      </a:lvl6pPr>
      <a:lvl7pPr marL="2971800" indent="-228600" algn="l" rtl="0" eaLnBrk="1" fontAlgn="base" hangingPunct="1">
        <a:spcBef>
          <a:spcPct val="20000"/>
        </a:spcBef>
        <a:spcAft>
          <a:spcPct val="0"/>
        </a:spcAft>
        <a:buChar char="»"/>
        <a:defRPr sz="2000">
          <a:solidFill>
            <a:schemeClr val="tx1"/>
          </a:solidFill>
          <a:latin typeface="+mn-lt"/>
          <a:cs typeface="+mn-cs"/>
        </a:defRPr>
      </a:lvl7pPr>
      <a:lvl8pPr marL="3429000" indent="-228600" algn="l" rtl="0" eaLnBrk="1" fontAlgn="base" hangingPunct="1">
        <a:spcBef>
          <a:spcPct val="20000"/>
        </a:spcBef>
        <a:spcAft>
          <a:spcPct val="0"/>
        </a:spcAft>
        <a:buChar char="»"/>
        <a:defRPr sz="2000">
          <a:solidFill>
            <a:schemeClr val="tx1"/>
          </a:solidFill>
          <a:latin typeface="+mn-lt"/>
          <a:cs typeface="+mn-cs"/>
        </a:defRPr>
      </a:lvl8pPr>
      <a:lvl9pPr marL="3886200" indent="-228600" algn="l" rtl="0" eaLnBrk="1" fontAlgn="base" hangingPunct="1">
        <a:spcBef>
          <a:spcPct val="20000"/>
        </a:spcBef>
        <a:spcAft>
          <a:spcPct val="0"/>
        </a:spcAft>
        <a:buChar char="»"/>
        <a:defRPr sz="2000">
          <a:solidFill>
            <a:schemeClr val="tx1"/>
          </a:solidFill>
          <a:latin typeface="+mn-lt"/>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 Id="rId5" Type="http://schemas.openxmlformats.org/officeDocument/2006/relationships/image" Target="../media/image34.png"/><Relationship Id="rId4" Type="http://schemas.openxmlformats.org/officeDocument/2006/relationships/image" Target="../media/image3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hoek 2">
            <a:extLst>
              <a:ext uri="{FF2B5EF4-FFF2-40B4-BE49-F238E27FC236}">
                <a16:creationId xmlns:a16="http://schemas.microsoft.com/office/drawing/2014/main" id="{BDFD3AD7-F87B-44D4-B931-B6F508179CDF}"/>
              </a:ext>
            </a:extLst>
          </p:cNvPr>
          <p:cNvSpPr/>
          <p:nvPr/>
        </p:nvSpPr>
        <p:spPr>
          <a:xfrm>
            <a:off x="0" y="0"/>
            <a:ext cx="6096000" cy="682741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 name="Titel 1"/>
          <p:cNvSpPr>
            <a:spLocks noGrp="1"/>
          </p:cNvSpPr>
          <p:nvPr>
            <p:ph type="title"/>
          </p:nvPr>
        </p:nvSpPr>
        <p:spPr>
          <a:xfrm>
            <a:off x="6448926" y="2057400"/>
            <a:ext cx="4017462" cy="3364832"/>
          </a:xfrm>
        </p:spPr>
        <p:txBody>
          <a:bodyPr/>
          <a:lstStyle/>
          <a:p>
            <a:r>
              <a:rPr lang="nl-NL" sz="2800" dirty="0"/>
              <a:t>Relaties tussen omgevingsdocumenten en het versterken van die relaties met annotaties</a:t>
            </a:r>
            <a:br>
              <a:rPr lang="nl-NL" sz="3100" dirty="0"/>
            </a:br>
            <a:br>
              <a:rPr lang="nl-NL" sz="3100" dirty="0"/>
            </a:br>
            <a:br>
              <a:rPr lang="nl-NL" sz="3100" dirty="0"/>
            </a:br>
            <a:br>
              <a:rPr lang="nl-NL" sz="3100" dirty="0"/>
            </a:br>
            <a:br>
              <a:rPr lang="nl-NL" sz="3100" dirty="0"/>
            </a:br>
            <a:endParaRPr lang="nl-NL" sz="1600" dirty="0"/>
          </a:p>
        </p:txBody>
      </p:sp>
      <p:pic>
        <p:nvPicPr>
          <p:cNvPr id="5" name="Afbeelding 4">
            <a:extLst>
              <a:ext uri="{FF2B5EF4-FFF2-40B4-BE49-F238E27FC236}">
                <a16:creationId xmlns:a16="http://schemas.microsoft.com/office/drawing/2014/main" id="{85790DED-FFD3-4808-8A13-04FC1DB15BD1}"/>
              </a:ext>
            </a:extLst>
          </p:cNvPr>
          <p:cNvPicPr>
            <a:picLocks noChangeAspect="1"/>
          </p:cNvPicPr>
          <p:nvPr/>
        </p:nvPicPr>
        <p:blipFill>
          <a:blip r:embed="rId3"/>
          <a:stretch>
            <a:fillRect/>
          </a:stretch>
        </p:blipFill>
        <p:spPr>
          <a:xfrm>
            <a:off x="0" y="342257"/>
            <a:ext cx="6096000" cy="6278599"/>
          </a:xfrm>
          <a:prstGeom prst="rect">
            <a:avLst/>
          </a:prstGeom>
        </p:spPr>
      </p:pic>
      <p:sp>
        <p:nvSpPr>
          <p:cNvPr id="6" name="Tekstvak 5">
            <a:extLst>
              <a:ext uri="{FF2B5EF4-FFF2-40B4-BE49-F238E27FC236}">
                <a16:creationId xmlns:a16="http://schemas.microsoft.com/office/drawing/2014/main" id="{2C1819C7-2AA7-4869-AF0F-2BB4B3A7995D}"/>
              </a:ext>
            </a:extLst>
          </p:cNvPr>
          <p:cNvSpPr txBox="1"/>
          <p:nvPr/>
        </p:nvSpPr>
        <p:spPr>
          <a:xfrm>
            <a:off x="9515872" y="6550411"/>
            <a:ext cx="1152128" cy="276999"/>
          </a:xfrm>
          <a:prstGeom prst="rect">
            <a:avLst/>
          </a:prstGeom>
          <a:noFill/>
        </p:spPr>
        <p:txBody>
          <a:bodyPr wrap="square" rtlCol="0">
            <a:spAutoFit/>
          </a:bodyPr>
          <a:lstStyle/>
          <a:p>
            <a:pPr fontAlgn="base">
              <a:spcBef>
                <a:spcPct val="0"/>
              </a:spcBef>
              <a:spcAft>
                <a:spcPct val="0"/>
              </a:spcAft>
            </a:pPr>
            <a:r>
              <a:rPr lang="nl-NL" sz="1200">
                <a:solidFill>
                  <a:prstClr val="white"/>
                </a:solidFill>
                <a:latin typeface="Arial" charset="0"/>
                <a:ea typeface="Geneva" charset="-128"/>
                <a:cs typeface="Arial"/>
              </a:rPr>
              <a:t>april 2021</a:t>
            </a:r>
          </a:p>
        </p:txBody>
      </p:sp>
      <p:pic>
        <p:nvPicPr>
          <p:cNvPr id="8" name="Afbeelding 7">
            <a:extLst>
              <a:ext uri="{FF2B5EF4-FFF2-40B4-BE49-F238E27FC236}">
                <a16:creationId xmlns:a16="http://schemas.microsoft.com/office/drawing/2014/main" id="{34D2199F-FC4A-4B03-985A-31B5FEBD205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12024" y="6124058"/>
            <a:ext cx="1042156" cy="615521"/>
          </a:xfrm>
          <a:prstGeom prst="rect">
            <a:avLst/>
          </a:prstGeom>
        </p:spPr>
      </p:pic>
    </p:spTree>
    <p:extLst>
      <p:ext uri="{BB962C8B-B14F-4D97-AF65-F5344CB8AC3E}">
        <p14:creationId xmlns:p14="http://schemas.microsoft.com/office/powerpoint/2010/main" val="34656080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28C0D2F-E39E-4A6D-ACCD-51E10D79A4DB}"/>
              </a:ext>
            </a:extLst>
          </p:cNvPr>
          <p:cNvSpPr>
            <a:spLocks noGrp="1"/>
          </p:cNvSpPr>
          <p:nvPr>
            <p:ph type="title"/>
          </p:nvPr>
        </p:nvSpPr>
        <p:spPr/>
        <p:txBody>
          <a:bodyPr/>
          <a:lstStyle/>
          <a:p>
            <a:r>
              <a:rPr lang="nl-NL"/>
              <a:t>Centrale regels: AMvB</a:t>
            </a:r>
          </a:p>
        </p:txBody>
      </p:sp>
      <p:sp>
        <p:nvSpPr>
          <p:cNvPr id="3" name="Tijdelijke aanduiding voor inhoud 2">
            <a:extLst>
              <a:ext uri="{FF2B5EF4-FFF2-40B4-BE49-F238E27FC236}">
                <a16:creationId xmlns:a16="http://schemas.microsoft.com/office/drawing/2014/main" id="{896DEEAE-FF58-4437-A6B1-6CD33C0D63A2}"/>
              </a:ext>
            </a:extLst>
          </p:cNvPr>
          <p:cNvSpPr>
            <a:spLocks noGrp="1"/>
          </p:cNvSpPr>
          <p:nvPr>
            <p:ph idx="1"/>
          </p:nvPr>
        </p:nvSpPr>
        <p:spPr/>
        <p:txBody>
          <a:bodyPr>
            <a:normAutofit/>
          </a:bodyPr>
          <a:lstStyle/>
          <a:p>
            <a:r>
              <a:rPr lang="nl-NL"/>
              <a:t>Bij Omgevingswet horen 4 AMvB’s - vervolg</a:t>
            </a:r>
          </a:p>
          <a:p>
            <a:pPr lvl="1"/>
            <a:r>
              <a:rPr lang="nl-NL"/>
              <a:t>Besluit kwaliteit leefomgeving (Bkl)</a:t>
            </a:r>
          </a:p>
          <a:p>
            <a:pPr lvl="2"/>
            <a:r>
              <a:rPr lang="nl-NL"/>
              <a:t>Omgevingswaarden van het Rijk</a:t>
            </a:r>
          </a:p>
          <a:p>
            <a:pPr lvl="2"/>
            <a:r>
              <a:rPr lang="nl-NL"/>
              <a:t>Instructieregels voor decentrale overheden</a:t>
            </a:r>
          </a:p>
          <a:p>
            <a:pPr lvl="2"/>
            <a:r>
              <a:rPr lang="nl-NL"/>
              <a:t>Beoordelingsregels voor aanvragen om omgevingsvergunning</a:t>
            </a:r>
          </a:p>
          <a:p>
            <a:pPr lvl="1"/>
            <a:r>
              <a:rPr lang="nl-NL"/>
              <a:t>Omgevingsbesluit (Ob)</a:t>
            </a:r>
          </a:p>
          <a:p>
            <a:pPr lvl="2"/>
            <a:r>
              <a:rPr lang="nl-NL"/>
              <a:t>Bepaling bevoegd gezag voor verlenen omgevingsvergunning</a:t>
            </a:r>
          </a:p>
          <a:p>
            <a:pPr lvl="2"/>
            <a:r>
              <a:rPr lang="nl-NL"/>
              <a:t>Procedurele bepalingen</a:t>
            </a:r>
          </a:p>
          <a:p>
            <a:pPr lvl="2"/>
            <a:r>
              <a:rPr lang="nl-NL"/>
              <a:t>Aanwijzing en begrenzing van Rijkslocaties</a:t>
            </a:r>
          </a:p>
          <a:p>
            <a:pPr lvl="2"/>
            <a:r>
              <a:rPr lang="nl-NL"/>
              <a:t>Projectprocedure, Milieueffectrapportage</a:t>
            </a:r>
          </a:p>
          <a:p>
            <a:pPr lvl="2"/>
            <a:r>
              <a:rPr lang="nl-NL"/>
              <a:t>Handhaving en uitvoering</a:t>
            </a:r>
          </a:p>
          <a:p>
            <a:pPr lvl="2"/>
            <a:r>
              <a:rPr lang="nl-NL"/>
              <a:t>Digitaal Stelsel Omgevingswet</a:t>
            </a:r>
          </a:p>
          <a:p>
            <a:pPr lvl="2"/>
            <a:endParaRPr lang="nl-NL"/>
          </a:p>
        </p:txBody>
      </p:sp>
    </p:spTree>
    <p:extLst>
      <p:ext uri="{BB962C8B-B14F-4D97-AF65-F5344CB8AC3E}">
        <p14:creationId xmlns:p14="http://schemas.microsoft.com/office/powerpoint/2010/main" val="9728304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Afbeelding 4">
            <a:extLst>
              <a:ext uri="{FF2B5EF4-FFF2-40B4-BE49-F238E27FC236}">
                <a16:creationId xmlns:a16="http://schemas.microsoft.com/office/drawing/2014/main" id="{1DC82450-B2F8-40AF-9F6E-7C03D3A016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80" y="0"/>
            <a:ext cx="12190815" cy="6858000"/>
          </a:xfrm>
          <a:prstGeom prst="rect">
            <a:avLst/>
          </a:prstGeom>
        </p:spPr>
      </p:pic>
      <p:sp>
        <p:nvSpPr>
          <p:cNvPr id="4" name="Tekstvak 3">
            <a:extLst>
              <a:ext uri="{FF2B5EF4-FFF2-40B4-BE49-F238E27FC236}">
                <a16:creationId xmlns:a16="http://schemas.microsoft.com/office/drawing/2014/main" id="{F3A3B8A3-AC16-4091-B5C8-59150FCABA38}"/>
              </a:ext>
            </a:extLst>
          </p:cNvPr>
          <p:cNvSpPr txBox="1"/>
          <p:nvPr/>
        </p:nvSpPr>
        <p:spPr>
          <a:xfrm>
            <a:off x="60960" y="287383"/>
            <a:ext cx="2473234" cy="369332"/>
          </a:xfrm>
          <a:prstGeom prst="rect">
            <a:avLst/>
          </a:prstGeom>
          <a:noFill/>
        </p:spPr>
        <p:txBody>
          <a:bodyPr wrap="square" rtlCol="0">
            <a:spAutoFit/>
          </a:bodyPr>
          <a:lstStyle/>
          <a:p>
            <a:r>
              <a:rPr lang="nl-NL"/>
              <a:t>Relaties vanuit AMvB </a:t>
            </a:r>
          </a:p>
        </p:txBody>
      </p:sp>
    </p:spTree>
    <p:extLst>
      <p:ext uri="{BB962C8B-B14F-4D97-AF65-F5344CB8AC3E}">
        <p14:creationId xmlns:p14="http://schemas.microsoft.com/office/powerpoint/2010/main" val="14882093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28C0D2F-E39E-4A6D-ACCD-51E10D79A4DB}"/>
              </a:ext>
            </a:extLst>
          </p:cNvPr>
          <p:cNvSpPr>
            <a:spLocks noGrp="1"/>
          </p:cNvSpPr>
          <p:nvPr>
            <p:ph type="title"/>
          </p:nvPr>
        </p:nvSpPr>
        <p:spPr/>
        <p:txBody>
          <a:bodyPr/>
          <a:lstStyle/>
          <a:p>
            <a:r>
              <a:rPr lang="nl-NL"/>
              <a:t>Centrale regels: Ministeriële regeling</a:t>
            </a:r>
          </a:p>
        </p:txBody>
      </p:sp>
      <p:sp>
        <p:nvSpPr>
          <p:cNvPr id="3" name="Tijdelijke aanduiding voor inhoud 2">
            <a:extLst>
              <a:ext uri="{FF2B5EF4-FFF2-40B4-BE49-F238E27FC236}">
                <a16:creationId xmlns:a16="http://schemas.microsoft.com/office/drawing/2014/main" id="{896DEEAE-FF58-4437-A6B1-6CD33C0D63A2}"/>
              </a:ext>
            </a:extLst>
          </p:cNvPr>
          <p:cNvSpPr>
            <a:spLocks noGrp="1"/>
          </p:cNvSpPr>
          <p:nvPr>
            <p:ph idx="1"/>
          </p:nvPr>
        </p:nvSpPr>
        <p:spPr/>
        <p:txBody>
          <a:bodyPr>
            <a:normAutofit lnSpcReduction="10000"/>
          </a:bodyPr>
          <a:lstStyle/>
          <a:p>
            <a:r>
              <a:rPr lang="nl-NL"/>
              <a:t>Rijk (ministers)</a:t>
            </a:r>
          </a:p>
          <a:p>
            <a:r>
              <a:rPr lang="nl-NL"/>
              <a:t>Bevat het materiële recht: de inhoudelijke bepalingen, de normen, vooral technisch en gedetailleerd</a:t>
            </a:r>
          </a:p>
          <a:p>
            <a:r>
              <a:rPr lang="nl-NL"/>
              <a:t>Bij Omgevingswet hoort 1 MR: Omgevingsregeling</a:t>
            </a:r>
          </a:p>
          <a:p>
            <a:r>
              <a:rPr lang="nl-NL"/>
              <a:t>Inhoud:</a:t>
            </a:r>
          </a:p>
          <a:p>
            <a:pPr lvl="1"/>
            <a:r>
              <a:rPr lang="nl-NL"/>
              <a:t>Aanwijzing en geometrische begrenzing locaties</a:t>
            </a:r>
          </a:p>
          <a:p>
            <a:pPr lvl="1"/>
            <a:r>
              <a:rPr lang="nl-NL"/>
              <a:t>Technische regels over activiteiten gereguleerd in Bal en Bbl</a:t>
            </a:r>
          </a:p>
          <a:p>
            <a:pPr lvl="1"/>
            <a:r>
              <a:rPr lang="nl-NL"/>
              <a:t>Indieningsvereisten voor aanvragen om omgevingsvergunning etc</a:t>
            </a:r>
          </a:p>
          <a:p>
            <a:pPr lvl="1"/>
            <a:r>
              <a:rPr lang="nl-NL"/>
              <a:t>Instructieregels programma’s, omgevingsplannen, waterschapsverordeningen en omgevingsverordeningen</a:t>
            </a:r>
          </a:p>
          <a:p>
            <a:pPr lvl="1"/>
            <a:r>
              <a:rPr lang="nl-NL"/>
              <a:t>Beoordelingsregels voor aanvragen om omgevingsvergunning</a:t>
            </a:r>
          </a:p>
          <a:p>
            <a:endParaRPr lang="nl-NL"/>
          </a:p>
        </p:txBody>
      </p:sp>
    </p:spTree>
    <p:extLst>
      <p:ext uri="{BB962C8B-B14F-4D97-AF65-F5344CB8AC3E}">
        <p14:creationId xmlns:p14="http://schemas.microsoft.com/office/powerpoint/2010/main" val="11971277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Afbeelding 4">
            <a:extLst>
              <a:ext uri="{FF2B5EF4-FFF2-40B4-BE49-F238E27FC236}">
                <a16:creationId xmlns:a16="http://schemas.microsoft.com/office/drawing/2014/main" id="{D35E588E-7C97-4645-8D2A-8879EC744D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226" y="0"/>
            <a:ext cx="12190815" cy="6858000"/>
          </a:xfrm>
          <a:prstGeom prst="rect">
            <a:avLst/>
          </a:prstGeom>
        </p:spPr>
      </p:pic>
      <p:sp>
        <p:nvSpPr>
          <p:cNvPr id="4" name="Tekstvak 3">
            <a:extLst>
              <a:ext uri="{FF2B5EF4-FFF2-40B4-BE49-F238E27FC236}">
                <a16:creationId xmlns:a16="http://schemas.microsoft.com/office/drawing/2014/main" id="{00AFC0FA-8D3D-479A-8F05-B21577671CE4}"/>
              </a:ext>
            </a:extLst>
          </p:cNvPr>
          <p:cNvSpPr txBox="1"/>
          <p:nvPr/>
        </p:nvSpPr>
        <p:spPr>
          <a:xfrm>
            <a:off x="60960" y="287383"/>
            <a:ext cx="2473234" cy="646331"/>
          </a:xfrm>
          <a:prstGeom prst="rect">
            <a:avLst/>
          </a:prstGeom>
          <a:noFill/>
        </p:spPr>
        <p:txBody>
          <a:bodyPr wrap="square" rtlCol="0">
            <a:spAutoFit/>
          </a:bodyPr>
          <a:lstStyle/>
          <a:p>
            <a:r>
              <a:rPr lang="nl-NL"/>
              <a:t>Relaties vanuit Ministeriële regeling </a:t>
            </a:r>
          </a:p>
        </p:txBody>
      </p:sp>
    </p:spTree>
    <p:extLst>
      <p:ext uri="{BB962C8B-B14F-4D97-AF65-F5344CB8AC3E}">
        <p14:creationId xmlns:p14="http://schemas.microsoft.com/office/powerpoint/2010/main" val="19135822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28C0D2F-E39E-4A6D-ACCD-51E10D79A4DB}"/>
              </a:ext>
            </a:extLst>
          </p:cNvPr>
          <p:cNvSpPr>
            <a:spLocks noGrp="1"/>
          </p:cNvSpPr>
          <p:nvPr>
            <p:ph type="title"/>
          </p:nvPr>
        </p:nvSpPr>
        <p:spPr/>
        <p:txBody>
          <a:bodyPr/>
          <a:lstStyle/>
          <a:p>
            <a:r>
              <a:rPr lang="nl-NL"/>
              <a:t>Beleid + uitwerking</a:t>
            </a:r>
          </a:p>
        </p:txBody>
      </p:sp>
      <p:sp>
        <p:nvSpPr>
          <p:cNvPr id="3" name="Tijdelijke aanduiding voor inhoud 2">
            <a:extLst>
              <a:ext uri="{FF2B5EF4-FFF2-40B4-BE49-F238E27FC236}">
                <a16:creationId xmlns:a16="http://schemas.microsoft.com/office/drawing/2014/main" id="{896DEEAE-FF58-4437-A6B1-6CD33C0D63A2}"/>
              </a:ext>
            </a:extLst>
          </p:cNvPr>
          <p:cNvSpPr>
            <a:spLocks noGrp="1"/>
          </p:cNvSpPr>
          <p:nvPr>
            <p:ph idx="1"/>
          </p:nvPr>
        </p:nvSpPr>
        <p:spPr/>
        <p:txBody>
          <a:bodyPr/>
          <a:lstStyle/>
          <a:p>
            <a:r>
              <a:rPr lang="nl-NL"/>
              <a:t>Omgevingsvisie</a:t>
            </a:r>
          </a:p>
          <a:p>
            <a:r>
              <a:rPr lang="nl-NL"/>
              <a:t>Programma</a:t>
            </a:r>
          </a:p>
        </p:txBody>
      </p:sp>
      <p:pic>
        <p:nvPicPr>
          <p:cNvPr id="5" name="Afbeelding 4">
            <a:extLst>
              <a:ext uri="{FF2B5EF4-FFF2-40B4-BE49-F238E27FC236}">
                <a16:creationId xmlns:a16="http://schemas.microsoft.com/office/drawing/2014/main" id="{80BD8A6C-5914-405C-9987-AF61D8702E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27609" y="0"/>
            <a:ext cx="3139382" cy="3515889"/>
          </a:xfrm>
          <a:prstGeom prst="rect">
            <a:avLst/>
          </a:prstGeom>
        </p:spPr>
      </p:pic>
    </p:spTree>
    <p:extLst>
      <p:ext uri="{BB962C8B-B14F-4D97-AF65-F5344CB8AC3E}">
        <p14:creationId xmlns:p14="http://schemas.microsoft.com/office/powerpoint/2010/main" val="20797588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28C0D2F-E39E-4A6D-ACCD-51E10D79A4DB}"/>
              </a:ext>
            </a:extLst>
          </p:cNvPr>
          <p:cNvSpPr>
            <a:spLocks noGrp="1"/>
          </p:cNvSpPr>
          <p:nvPr>
            <p:ph type="title"/>
          </p:nvPr>
        </p:nvSpPr>
        <p:spPr/>
        <p:txBody>
          <a:bodyPr/>
          <a:lstStyle/>
          <a:p>
            <a:r>
              <a:rPr lang="nl-NL"/>
              <a:t>Beleid + uitwerking: Omgevingsvisie</a:t>
            </a:r>
          </a:p>
        </p:txBody>
      </p:sp>
      <p:sp>
        <p:nvSpPr>
          <p:cNvPr id="3" name="Tijdelijke aanduiding voor inhoud 2">
            <a:extLst>
              <a:ext uri="{FF2B5EF4-FFF2-40B4-BE49-F238E27FC236}">
                <a16:creationId xmlns:a16="http://schemas.microsoft.com/office/drawing/2014/main" id="{896DEEAE-FF58-4437-A6B1-6CD33C0D63A2}"/>
              </a:ext>
            </a:extLst>
          </p:cNvPr>
          <p:cNvSpPr>
            <a:spLocks noGrp="1"/>
          </p:cNvSpPr>
          <p:nvPr>
            <p:ph idx="1"/>
          </p:nvPr>
        </p:nvSpPr>
        <p:spPr/>
        <p:txBody>
          <a:bodyPr/>
          <a:lstStyle/>
          <a:p>
            <a:r>
              <a:rPr lang="nl-NL"/>
              <a:t>Rijk (minister BZK + vakministers), provincie (PS), gemeente (gemeenteraad)</a:t>
            </a:r>
          </a:p>
          <a:p>
            <a:r>
              <a:rPr lang="nl-NL"/>
              <a:t>Inhoud:</a:t>
            </a:r>
          </a:p>
          <a:p>
            <a:pPr lvl="1"/>
            <a:r>
              <a:rPr lang="nl-NL"/>
              <a:t>beschrijving van de hoofdlijnen van de kwaliteit van de fysieke leefomgeving</a:t>
            </a:r>
          </a:p>
          <a:p>
            <a:pPr lvl="1"/>
            <a:r>
              <a:rPr lang="nl-NL"/>
              <a:t>de hoofdlijnen van de voorgenomen ontwikkeling, het gebruik, het beheer, de bescherming en het behoud van het grondgebied</a:t>
            </a:r>
          </a:p>
          <a:p>
            <a:pPr lvl="1"/>
            <a:r>
              <a:rPr lang="nl-NL"/>
              <a:t>de hoofdzaken van het voor de fysieke leefomgeving te voeren integrale beleid</a:t>
            </a:r>
          </a:p>
          <a:p>
            <a:endParaRPr lang="nl-NL"/>
          </a:p>
        </p:txBody>
      </p:sp>
    </p:spTree>
    <p:extLst>
      <p:ext uri="{BB962C8B-B14F-4D97-AF65-F5344CB8AC3E}">
        <p14:creationId xmlns:p14="http://schemas.microsoft.com/office/powerpoint/2010/main" val="7093076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Afbeelding 4">
            <a:extLst>
              <a:ext uri="{FF2B5EF4-FFF2-40B4-BE49-F238E27FC236}">
                <a16:creationId xmlns:a16="http://schemas.microsoft.com/office/drawing/2014/main" id="{01A64158-0A8F-493D-8FE2-8C438DCFAD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0815" cy="6858000"/>
          </a:xfrm>
          <a:prstGeom prst="rect">
            <a:avLst/>
          </a:prstGeom>
        </p:spPr>
      </p:pic>
      <p:sp>
        <p:nvSpPr>
          <p:cNvPr id="4" name="Tekstvak 3">
            <a:extLst>
              <a:ext uri="{FF2B5EF4-FFF2-40B4-BE49-F238E27FC236}">
                <a16:creationId xmlns:a16="http://schemas.microsoft.com/office/drawing/2014/main" id="{4DBEC983-F50A-445D-A709-BCC80F57A318}"/>
              </a:ext>
            </a:extLst>
          </p:cNvPr>
          <p:cNvSpPr txBox="1"/>
          <p:nvPr/>
        </p:nvSpPr>
        <p:spPr>
          <a:xfrm>
            <a:off x="60960" y="287383"/>
            <a:ext cx="2473234" cy="646331"/>
          </a:xfrm>
          <a:prstGeom prst="rect">
            <a:avLst/>
          </a:prstGeom>
          <a:noFill/>
        </p:spPr>
        <p:txBody>
          <a:bodyPr wrap="square" rtlCol="0">
            <a:spAutoFit/>
          </a:bodyPr>
          <a:lstStyle/>
          <a:p>
            <a:r>
              <a:rPr lang="nl-NL"/>
              <a:t>Relaties vanuit Omgevingsvisie </a:t>
            </a:r>
          </a:p>
        </p:txBody>
      </p:sp>
    </p:spTree>
    <p:extLst>
      <p:ext uri="{BB962C8B-B14F-4D97-AF65-F5344CB8AC3E}">
        <p14:creationId xmlns:p14="http://schemas.microsoft.com/office/powerpoint/2010/main" val="25233262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28C0D2F-E39E-4A6D-ACCD-51E10D79A4DB}"/>
              </a:ext>
            </a:extLst>
          </p:cNvPr>
          <p:cNvSpPr>
            <a:spLocks noGrp="1"/>
          </p:cNvSpPr>
          <p:nvPr>
            <p:ph type="title"/>
          </p:nvPr>
        </p:nvSpPr>
        <p:spPr/>
        <p:txBody>
          <a:bodyPr/>
          <a:lstStyle/>
          <a:p>
            <a:r>
              <a:rPr lang="nl-NL"/>
              <a:t>Beleid + uitwerking: Programma</a:t>
            </a:r>
          </a:p>
        </p:txBody>
      </p:sp>
      <p:sp>
        <p:nvSpPr>
          <p:cNvPr id="3" name="Tijdelijke aanduiding voor inhoud 2">
            <a:extLst>
              <a:ext uri="{FF2B5EF4-FFF2-40B4-BE49-F238E27FC236}">
                <a16:creationId xmlns:a16="http://schemas.microsoft.com/office/drawing/2014/main" id="{896DEEAE-FF58-4437-A6B1-6CD33C0D63A2}"/>
              </a:ext>
            </a:extLst>
          </p:cNvPr>
          <p:cNvSpPr>
            <a:spLocks noGrp="1"/>
          </p:cNvSpPr>
          <p:nvPr>
            <p:ph idx="1"/>
          </p:nvPr>
        </p:nvSpPr>
        <p:spPr/>
        <p:txBody>
          <a:bodyPr>
            <a:normAutofit fontScale="85000" lnSpcReduction="20000"/>
          </a:bodyPr>
          <a:lstStyle/>
          <a:p>
            <a:r>
              <a:rPr lang="nl-NL"/>
              <a:t>Rijk (minister), provincie (GS), waterschap (AB), gemeente (B&amp;W)</a:t>
            </a:r>
          </a:p>
          <a:p>
            <a:r>
              <a:rPr lang="nl-NL"/>
              <a:t>Inhoud:</a:t>
            </a:r>
            <a:br>
              <a:rPr lang="nl-NL"/>
            </a:br>
            <a:r>
              <a:rPr lang="nl-NL"/>
              <a:t>Bevat voor een of meer onderdelen van de fysieke leefomgeving:</a:t>
            </a:r>
          </a:p>
          <a:p>
            <a:pPr lvl="1"/>
            <a:r>
              <a:rPr lang="nl-NL"/>
              <a:t>een uitwerking van het te voeren beleid voor de ontwikkeling, het gebruik, het beheer, de bescherming of het behoud daarvan</a:t>
            </a:r>
          </a:p>
          <a:p>
            <a:pPr lvl="1"/>
            <a:r>
              <a:rPr lang="nl-NL"/>
              <a:t>maatregelen om aan een of meer omgevingswaarden te voldoen of een of meer andere doelstellingen voor de fysieke leefomgeving te bereiken</a:t>
            </a:r>
          </a:p>
          <a:p>
            <a:r>
              <a:rPr lang="nl-NL"/>
              <a:t>Soorten:</a:t>
            </a:r>
          </a:p>
          <a:p>
            <a:pPr lvl="1"/>
            <a:r>
              <a:rPr lang="nl-NL"/>
              <a:t>Verplichte programma’s (actieplan geluid, waterbeheerprogramma, beheerplan voor Natura 2000-gebied etc)</a:t>
            </a:r>
          </a:p>
          <a:p>
            <a:pPr lvl="1"/>
            <a:r>
              <a:rPr lang="nl-NL"/>
              <a:t>Onverplichte programma’s</a:t>
            </a:r>
          </a:p>
          <a:p>
            <a:pPr lvl="1"/>
            <a:r>
              <a:rPr lang="nl-NL"/>
              <a:t>Programma met programmatische aanpak</a:t>
            </a:r>
            <a:br>
              <a:rPr lang="nl-NL"/>
            </a:br>
            <a:r>
              <a:rPr lang="nl-NL"/>
              <a:t>Schept ruimte voor activiteiten in bepaald gebied en periode, geflankeerd door maatregelen die er voor zorgen dat omgevingswaarde/doelstelling wordt gehaald</a:t>
            </a:r>
          </a:p>
          <a:p>
            <a:r>
              <a:rPr lang="nl-NL"/>
              <a:t>Veel nadere regels in Bkl, Ob en Omgevingsregeling</a:t>
            </a:r>
          </a:p>
        </p:txBody>
      </p:sp>
    </p:spTree>
    <p:extLst>
      <p:ext uri="{BB962C8B-B14F-4D97-AF65-F5344CB8AC3E}">
        <p14:creationId xmlns:p14="http://schemas.microsoft.com/office/powerpoint/2010/main" val="33134755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Afbeelding 4">
            <a:extLst>
              <a:ext uri="{FF2B5EF4-FFF2-40B4-BE49-F238E27FC236}">
                <a16:creationId xmlns:a16="http://schemas.microsoft.com/office/drawing/2014/main" id="{A1B5F8F3-C86D-4767-B819-798434727A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2" y="0"/>
            <a:ext cx="12190815" cy="6858000"/>
          </a:xfrm>
          <a:prstGeom prst="rect">
            <a:avLst/>
          </a:prstGeom>
        </p:spPr>
      </p:pic>
      <p:sp>
        <p:nvSpPr>
          <p:cNvPr id="4" name="Tekstvak 3">
            <a:extLst>
              <a:ext uri="{FF2B5EF4-FFF2-40B4-BE49-F238E27FC236}">
                <a16:creationId xmlns:a16="http://schemas.microsoft.com/office/drawing/2014/main" id="{D5427FA5-3E82-4AA3-9F9E-D014C1E7BA9B}"/>
              </a:ext>
            </a:extLst>
          </p:cNvPr>
          <p:cNvSpPr txBox="1"/>
          <p:nvPr/>
        </p:nvSpPr>
        <p:spPr>
          <a:xfrm>
            <a:off x="60960" y="287383"/>
            <a:ext cx="2473234" cy="646331"/>
          </a:xfrm>
          <a:prstGeom prst="rect">
            <a:avLst/>
          </a:prstGeom>
          <a:noFill/>
        </p:spPr>
        <p:txBody>
          <a:bodyPr wrap="square" rtlCol="0">
            <a:spAutoFit/>
          </a:bodyPr>
          <a:lstStyle/>
          <a:p>
            <a:r>
              <a:rPr lang="nl-NL"/>
              <a:t>Relaties vanuit Programma </a:t>
            </a:r>
          </a:p>
        </p:txBody>
      </p:sp>
    </p:spTree>
    <p:extLst>
      <p:ext uri="{BB962C8B-B14F-4D97-AF65-F5344CB8AC3E}">
        <p14:creationId xmlns:p14="http://schemas.microsoft.com/office/powerpoint/2010/main" val="32301894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28C0D2F-E39E-4A6D-ACCD-51E10D79A4DB}"/>
              </a:ext>
            </a:extLst>
          </p:cNvPr>
          <p:cNvSpPr>
            <a:spLocks noGrp="1"/>
          </p:cNvSpPr>
          <p:nvPr>
            <p:ph type="title"/>
          </p:nvPr>
        </p:nvSpPr>
        <p:spPr/>
        <p:txBody>
          <a:bodyPr/>
          <a:lstStyle/>
          <a:p>
            <a:r>
              <a:rPr lang="nl-NL"/>
              <a:t>Decentrale regels</a:t>
            </a:r>
          </a:p>
        </p:txBody>
      </p:sp>
      <p:sp>
        <p:nvSpPr>
          <p:cNvPr id="3" name="Tijdelijke aanduiding voor inhoud 2">
            <a:extLst>
              <a:ext uri="{FF2B5EF4-FFF2-40B4-BE49-F238E27FC236}">
                <a16:creationId xmlns:a16="http://schemas.microsoft.com/office/drawing/2014/main" id="{896DEEAE-FF58-4437-A6B1-6CD33C0D63A2}"/>
              </a:ext>
            </a:extLst>
          </p:cNvPr>
          <p:cNvSpPr>
            <a:spLocks noGrp="1"/>
          </p:cNvSpPr>
          <p:nvPr>
            <p:ph idx="1"/>
          </p:nvPr>
        </p:nvSpPr>
        <p:spPr/>
        <p:txBody>
          <a:bodyPr/>
          <a:lstStyle/>
          <a:p>
            <a:r>
              <a:rPr lang="nl-NL"/>
              <a:t>Omgevingsverordening</a:t>
            </a:r>
          </a:p>
          <a:p>
            <a:r>
              <a:rPr lang="nl-NL"/>
              <a:t>Waterschapsverordening</a:t>
            </a:r>
          </a:p>
          <a:p>
            <a:r>
              <a:rPr lang="nl-NL"/>
              <a:t>Omgevingsplan</a:t>
            </a:r>
          </a:p>
        </p:txBody>
      </p:sp>
      <p:pic>
        <p:nvPicPr>
          <p:cNvPr id="5" name="Afbeelding 4">
            <a:extLst>
              <a:ext uri="{FF2B5EF4-FFF2-40B4-BE49-F238E27FC236}">
                <a16:creationId xmlns:a16="http://schemas.microsoft.com/office/drawing/2014/main" id="{8758B5C2-656F-4DAA-B4A0-401D8C692B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64223" y="13924"/>
            <a:ext cx="3486150" cy="3904245"/>
          </a:xfrm>
          <a:prstGeom prst="rect">
            <a:avLst/>
          </a:prstGeom>
        </p:spPr>
      </p:pic>
    </p:spTree>
    <p:extLst>
      <p:ext uri="{BB962C8B-B14F-4D97-AF65-F5344CB8AC3E}">
        <p14:creationId xmlns:p14="http://schemas.microsoft.com/office/powerpoint/2010/main" val="7453363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CD4E3F2-0576-4A18-BB0C-C86A87EA2A7B}"/>
              </a:ext>
            </a:extLst>
          </p:cNvPr>
          <p:cNvSpPr>
            <a:spLocks noGrp="1"/>
          </p:cNvSpPr>
          <p:nvPr>
            <p:ph type="title"/>
          </p:nvPr>
        </p:nvSpPr>
        <p:spPr/>
        <p:txBody>
          <a:bodyPr/>
          <a:lstStyle/>
          <a:p>
            <a:r>
              <a:rPr lang="nl-NL"/>
              <a:t>Inhoud van dit document</a:t>
            </a:r>
          </a:p>
        </p:txBody>
      </p:sp>
      <p:sp>
        <p:nvSpPr>
          <p:cNvPr id="3" name="Tijdelijke aanduiding voor inhoud 2">
            <a:extLst>
              <a:ext uri="{FF2B5EF4-FFF2-40B4-BE49-F238E27FC236}">
                <a16:creationId xmlns:a16="http://schemas.microsoft.com/office/drawing/2014/main" id="{E557EF93-77B8-4BBB-BD67-621ADA1918ED}"/>
              </a:ext>
            </a:extLst>
          </p:cNvPr>
          <p:cNvSpPr>
            <a:spLocks noGrp="1"/>
          </p:cNvSpPr>
          <p:nvPr>
            <p:ph idx="1"/>
          </p:nvPr>
        </p:nvSpPr>
        <p:spPr/>
        <p:txBody>
          <a:bodyPr>
            <a:normAutofit/>
          </a:bodyPr>
          <a:lstStyle/>
          <a:p>
            <a:pPr marL="0" indent="0">
              <a:buNone/>
            </a:pPr>
            <a:r>
              <a:rPr lang="nl-NL"/>
              <a:t>Dit document geeft van een aantal belangrijke instrumenten van de Omgevingswet een korte schets van de inhoud van ieder instrument en van de relaties tussen de instrumenten (deel 1). Dit is de basis voor het vervolg: een beschrijving </a:t>
            </a:r>
            <a:r>
              <a:rPr lang="nl-NL" sz="2800"/>
              <a:t>hoe met annotaties uit het Informatiemodel Omgevingswet relaties tussen de instrumenten van de Omgevingswet kunnen worden versterkt (deel 2)</a:t>
            </a:r>
            <a:r>
              <a:rPr lang="nl-NL"/>
              <a:t>.</a:t>
            </a:r>
          </a:p>
          <a:p>
            <a:pPr marL="0" indent="0">
              <a:buNone/>
            </a:pPr>
            <a:endParaRPr lang="nl-NL"/>
          </a:p>
          <a:p>
            <a:pPr marL="0" indent="0">
              <a:buNone/>
            </a:pPr>
            <a:endParaRPr lang="nl-NL"/>
          </a:p>
          <a:p>
            <a:pPr marL="0" indent="0">
              <a:buNone/>
            </a:pPr>
            <a:endParaRPr lang="nl-NL"/>
          </a:p>
          <a:p>
            <a:pPr marL="0" indent="0">
              <a:buNone/>
            </a:pPr>
            <a:r>
              <a:rPr lang="nl-NL" sz="1200"/>
              <a:t>Geonovum, april 2021</a:t>
            </a:r>
          </a:p>
          <a:p>
            <a:pPr marL="0" indent="0">
              <a:buNone/>
            </a:pPr>
            <a:endParaRPr lang="nl-NL"/>
          </a:p>
        </p:txBody>
      </p:sp>
    </p:spTree>
    <p:extLst>
      <p:ext uri="{BB962C8B-B14F-4D97-AF65-F5344CB8AC3E}">
        <p14:creationId xmlns:p14="http://schemas.microsoft.com/office/powerpoint/2010/main" val="33871213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28C0D2F-E39E-4A6D-ACCD-51E10D79A4DB}"/>
              </a:ext>
            </a:extLst>
          </p:cNvPr>
          <p:cNvSpPr>
            <a:spLocks noGrp="1"/>
          </p:cNvSpPr>
          <p:nvPr>
            <p:ph type="title"/>
          </p:nvPr>
        </p:nvSpPr>
        <p:spPr/>
        <p:txBody>
          <a:bodyPr/>
          <a:lstStyle/>
          <a:p>
            <a:r>
              <a:rPr lang="nl-NL"/>
              <a:t>Decentrale regels: Omgevingsverordening</a:t>
            </a:r>
          </a:p>
        </p:txBody>
      </p:sp>
      <p:sp>
        <p:nvSpPr>
          <p:cNvPr id="3" name="Tijdelijke aanduiding voor inhoud 2">
            <a:extLst>
              <a:ext uri="{FF2B5EF4-FFF2-40B4-BE49-F238E27FC236}">
                <a16:creationId xmlns:a16="http://schemas.microsoft.com/office/drawing/2014/main" id="{896DEEAE-FF58-4437-A6B1-6CD33C0D63A2}"/>
              </a:ext>
            </a:extLst>
          </p:cNvPr>
          <p:cNvSpPr>
            <a:spLocks noGrp="1"/>
          </p:cNvSpPr>
          <p:nvPr>
            <p:ph idx="1"/>
          </p:nvPr>
        </p:nvSpPr>
        <p:spPr/>
        <p:txBody>
          <a:bodyPr>
            <a:normAutofit fontScale="92500" lnSpcReduction="10000"/>
          </a:bodyPr>
          <a:lstStyle/>
          <a:p>
            <a:r>
              <a:rPr lang="nl-NL"/>
              <a:t>Provincie (PS, voor onderdelen delegatie aan GS mogelijk)</a:t>
            </a:r>
          </a:p>
          <a:p>
            <a:r>
              <a:rPr lang="nl-NL"/>
              <a:t>1 omgevingsverordening voor hele grondgebied provincie</a:t>
            </a:r>
          </a:p>
          <a:p>
            <a:r>
              <a:rPr lang="nl-NL"/>
              <a:t>Inhoud:</a:t>
            </a:r>
          </a:p>
          <a:p>
            <a:pPr lvl="1"/>
            <a:r>
              <a:rPr lang="nl-NL"/>
              <a:t>Omgevingswaarden</a:t>
            </a:r>
          </a:p>
          <a:p>
            <a:pPr lvl="1"/>
            <a:r>
              <a:rPr lang="nl-NL"/>
              <a:t>Instructieregels voor gemeente en waterschap, oa over omgevingsplan en waterschapsverordening</a:t>
            </a:r>
          </a:p>
          <a:p>
            <a:pPr lvl="1"/>
            <a:r>
              <a:rPr lang="nl-NL"/>
              <a:t>Aanwijzen gebieden, oa ivm natuur en geluid, en daarvoor kernkwaliteiten vaststellen</a:t>
            </a:r>
          </a:p>
          <a:p>
            <a:pPr lvl="1"/>
            <a:r>
              <a:rPr lang="nl-NL"/>
              <a:t>Rechtstreeks werkende regels over activiteiten, inclusief vergunningplichten</a:t>
            </a:r>
          </a:p>
          <a:p>
            <a:pPr lvl="1"/>
            <a:r>
              <a:rPr lang="nl-NL"/>
              <a:t>Kader voor decentraal maatwerk</a:t>
            </a:r>
          </a:p>
          <a:p>
            <a:pPr lvl="1"/>
            <a:r>
              <a:rPr lang="nl-NL"/>
              <a:t>Toedeling beheer aan waterschappen, wildbeheereenheid, faunabeheereenheid + stellen van bijbehorende regels </a:t>
            </a:r>
          </a:p>
          <a:p>
            <a:pPr lvl="1"/>
            <a:endParaRPr lang="nl-NL"/>
          </a:p>
        </p:txBody>
      </p:sp>
    </p:spTree>
    <p:extLst>
      <p:ext uri="{BB962C8B-B14F-4D97-AF65-F5344CB8AC3E}">
        <p14:creationId xmlns:p14="http://schemas.microsoft.com/office/powerpoint/2010/main" val="17257787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Afbeelding 4">
            <a:extLst>
              <a:ext uri="{FF2B5EF4-FFF2-40B4-BE49-F238E27FC236}">
                <a16:creationId xmlns:a16="http://schemas.microsoft.com/office/drawing/2014/main" id="{E9FF2C6F-A518-46C8-A5BA-9EE6EC1785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0815" cy="6858000"/>
          </a:xfrm>
          <a:prstGeom prst="rect">
            <a:avLst/>
          </a:prstGeom>
        </p:spPr>
      </p:pic>
      <p:sp>
        <p:nvSpPr>
          <p:cNvPr id="4" name="Tekstvak 3">
            <a:extLst>
              <a:ext uri="{FF2B5EF4-FFF2-40B4-BE49-F238E27FC236}">
                <a16:creationId xmlns:a16="http://schemas.microsoft.com/office/drawing/2014/main" id="{C79CFD3F-FF21-489C-9174-8A9E52654C39}"/>
              </a:ext>
            </a:extLst>
          </p:cNvPr>
          <p:cNvSpPr txBox="1"/>
          <p:nvPr/>
        </p:nvSpPr>
        <p:spPr>
          <a:xfrm>
            <a:off x="60960" y="287383"/>
            <a:ext cx="2473234" cy="646331"/>
          </a:xfrm>
          <a:prstGeom prst="rect">
            <a:avLst/>
          </a:prstGeom>
          <a:noFill/>
        </p:spPr>
        <p:txBody>
          <a:bodyPr wrap="square" rtlCol="0">
            <a:spAutoFit/>
          </a:bodyPr>
          <a:lstStyle/>
          <a:p>
            <a:r>
              <a:rPr lang="nl-NL"/>
              <a:t>Relaties vanuit Omgevingsverordening </a:t>
            </a:r>
          </a:p>
        </p:txBody>
      </p:sp>
    </p:spTree>
    <p:extLst>
      <p:ext uri="{BB962C8B-B14F-4D97-AF65-F5344CB8AC3E}">
        <p14:creationId xmlns:p14="http://schemas.microsoft.com/office/powerpoint/2010/main" val="12015062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28C0D2F-E39E-4A6D-ACCD-51E10D79A4DB}"/>
              </a:ext>
            </a:extLst>
          </p:cNvPr>
          <p:cNvSpPr>
            <a:spLocks noGrp="1"/>
          </p:cNvSpPr>
          <p:nvPr>
            <p:ph type="title"/>
          </p:nvPr>
        </p:nvSpPr>
        <p:spPr/>
        <p:txBody>
          <a:bodyPr/>
          <a:lstStyle/>
          <a:p>
            <a:r>
              <a:rPr lang="nl-NL"/>
              <a:t>Decentrale regels: omgevingsplan</a:t>
            </a:r>
          </a:p>
        </p:txBody>
      </p:sp>
      <p:sp>
        <p:nvSpPr>
          <p:cNvPr id="3" name="Tijdelijke aanduiding voor inhoud 2">
            <a:extLst>
              <a:ext uri="{FF2B5EF4-FFF2-40B4-BE49-F238E27FC236}">
                <a16:creationId xmlns:a16="http://schemas.microsoft.com/office/drawing/2014/main" id="{896DEEAE-FF58-4437-A6B1-6CD33C0D63A2}"/>
              </a:ext>
            </a:extLst>
          </p:cNvPr>
          <p:cNvSpPr>
            <a:spLocks noGrp="1"/>
          </p:cNvSpPr>
          <p:nvPr>
            <p:ph idx="1"/>
          </p:nvPr>
        </p:nvSpPr>
        <p:spPr>
          <a:xfrm>
            <a:off x="748048" y="1690688"/>
            <a:ext cx="10515600" cy="5032375"/>
          </a:xfrm>
        </p:spPr>
        <p:txBody>
          <a:bodyPr>
            <a:normAutofit lnSpcReduction="10000"/>
          </a:bodyPr>
          <a:lstStyle/>
          <a:p>
            <a:r>
              <a:rPr lang="nl-NL" sz="2400"/>
              <a:t>Gemeente (gemeenteraad, voor onderdelen delegatie aan B&amp;W mogelijk)</a:t>
            </a:r>
          </a:p>
          <a:p>
            <a:r>
              <a:rPr lang="nl-NL" sz="2400"/>
              <a:t>1 omgevingsplan voor hele grondgebied gemeente</a:t>
            </a:r>
          </a:p>
          <a:p>
            <a:r>
              <a:rPr lang="nl-NL" sz="2400"/>
              <a:t>Inhoud:</a:t>
            </a:r>
          </a:p>
          <a:p>
            <a:pPr lvl="1"/>
            <a:r>
              <a:rPr lang="nl-NL" sz="2000"/>
              <a:t>Evenwichtige toedeling van functies aan locaties</a:t>
            </a:r>
          </a:p>
          <a:p>
            <a:pPr lvl="1"/>
            <a:r>
              <a:rPr lang="nl-NL" sz="2000"/>
              <a:t>Rechtstreeks werkende regels over activiteiten, inclusief vergunningplichten</a:t>
            </a:r>
          </a:p>
          <a:p>
            <a:pPr lvl="2"/>
            <a:r>
              <a:rPr lang="nl-NL" sz="1600"/>
              <a:t>Bouwen (inclusief extra vergunningvrije bouwwerken en uitelijk bouwwerken (welstandstoetsing)</a:t>
            </a:r>
          </a:p>
          <a:p>
            <a:pPr lvl="2"/>
            <a:r>
              <a:rPr lang="nl-NL" sz="1600"/>
              <a:t>Gebruik van gronden en bouwwerken</a:t>
            </a:r>
          </a:p>
          <a:p>
            <a:pPr lvl="2"/>
            <a:r>
              <a:rPr lang="nl-NL" sz="1600"/>
              <a:t>Milieubelastende activiteiten</a:t>
            </a:r>
          </a:p>
          <a:p>
            <a:pPr lvl="3"/>
            <a:r>
              <a:rPr lang="nl-NL" sz="1400"/>
              <a:t>Activiteiten waarover het Rijk  niet langer regels stelt</a:t>
            </a:r>
          </a:p>
          <a:p>
            <a:pPr lvl="3"/>
            <a:r>
              <a:rPr lang="nl-NL" sz="1400"/>
              <a:t>Belasting op omgeving door geur, geluid en trillingen</a:t>
            </a:r>
          </a:p>
          <a:p>
            <a:pPr lvl="2"/>
            <a:r>
              <a:rPr lang="nl-NL" sz="1600"/>
              <a:t>Kappen van bomen</a:t>
            </a:r>
          </a:p>
          <a:p>
            <a:pPr lvl="2"/>
            <a:r>
              <a:rPr lang="nl-NL" sz="1600"/>
              <a:t>Beheer en onderhoud openbare ruimte</a:t>
            </a:r>
          </a:p>
          <a:p>
            <a:pPr lvl="2"/>
            <a:r>
              <a:rPr lang="nl-NL" sz="1600"/>
              <a:t>Aanleggen van uitritten</a:t>
            </a:r>
          </a:p>
          <a:p>
            <a:pPr lvl="1"/>
            <a:r>
              <a:rPr lang="nl-NL" sz="2000"/>
              <a:t>Aanwijzing monumenten + regels over monumentenactiviteiten</a:t>
            </a:r>
          </a:p>
          <a:p>
            <a:pPr lvl="1"/>
            <a:r>
              <a:rPr lang="nl-NL" sz="2000"/>
              <a:t>Omgevingswaarden</a:t>
            </a:r>
          </a:p>
          <a:p>
            <a:pPr lvl="1"/>
            <a:r>
              <a:rPr lang="nl-NL" sz="2000"/>
              <a:t>…..</a:t>
            </a:r>
          </a:p>
        </p:txBody>
      </p:sp>
    </p:spTree>
    <p:extLst>
      <p:ext uri="{BB962C8B-B14F-4D97-AF65-F5344CB8AC3E}">
        <p14:creationId xmlns:p14="http://schemas.microsoft.com/office/powerpoint/2010/main" val="38504058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28C0D2F-E39E-4A6D-ACCD-51E10D79A4DB}"/>
              </a:ext>
            </a:extLst>
          </p:cNvPr>
          <p:cNvSpPr>
            <a:spLocks noGrp="1"/>
          </p:cNvSpPr>
          <p:nvPr>
            <p:ph type="title"/>
          </p:nvPr>
        </p:nvSpPr>
        <p:spPr/>
        <p:txBody>
          <a:bodyPr/>
          <a:lstStyle/>
          <a:p>
            <a:r>
              <a:rPr lang="nl-NL"/>
              <a:t>Decentrale regels: omgevingsplan</a:t>
            </a:r>
          </a:p>
        </p:txBody>
      </p:sp>
      <p:sp>
        <p:nvSpPr>
          <p:cNvPr id="3" name="Tijdelijke aanduiding voor inhoud 2">
            <a:extLst>
              <a:ext uri="{FF2B5EF4-FFF2-40B4-BE49-F238E27FC236}">
                <a16:creationId xmlns:a16="http://schemas.microsoft.com/office/drawing/2014/main" id="{896DEEAE-FF58-4437-A6B1-6CD33C0D63A2}"/>
              </a:ext>
            </a:extLst>
          </p:cNvPr>
          <p:cNvSpPr>
            <a:spLocks noGrp="1"/>
          </p:cNvSpPr>
          <p:nvPr>
            <p:ph idx="1"/>
          </p:nvPr>
        </p:nvSpPr>
        <p:spPr/>
        <p:txBody>
          <a:bodyPr>
            <a:normAutofit/>
          </a:bodyPr>
          <a:lstStyle/>
          <a:p>
            <a:r>
              <a:rPr lang="nl-NL" sz="2400"/>
              <a:t>Overgangsrecht: na in werkingtreden Ow omgevingsplan dat bestaat uit:</a:t>
            </a:r>
          </a:p>
          <a:p>
            <a:pPr lvl="1"/>
            <a:r>
              <a:rPr lang="nl-NL"/>
              <a:t>Omgevingsplan van rechtswege: bestemmingsplannen etc en onderdelen huidige verordeningen</a:t>
            </a:r>
          </a:p>
          <a:p>
            <a:pPr lvl="1"/>
            <a:r>
              <a:rPr lang="nl-NL"/>
              <a:t>Omgevingsplan van Rijkswege: bruidsschat </a:t>
            </a:r>
          </a:p>
          <a:p>
            <a:pPr marL="0" indent="355600">
              <a:buNone/>
            </a:pPr>
            <a:r>
              <a:rPr lang="nl-NL" sz="2400"/>
              <a:t>Binnen overgangsfase komen tot omgevingsplan nieuwe stijl</a:t>
            </a:r>
          </a:p>
        </p:txBody>
      </p:sp>
    </p:spTree>
    <p:extLst>
      <p:ext uri="{BB962C8B-B14F-4D97-AF65-F5344CB8AC3E}">
        <p14:creationId xmlns:p14="http://schemas.microsoft.com/office/powerpoint/2010/main" val="12357159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Afbeelding 4">
            <a:extLst>
              <a:ext uri="{FF2B5EF4-FFF2-40B4-BE49-F238E27FC236}">
                <a16:creationId xmlns:a16="http://schemas.microsoft.com/office/drawing/2014/main" id="{BD27BF1F-D9A2-4E43-81FD-7D52A9CBBE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56" y="-12526"/>
            <a:ext cx="12190815" cy="6858000"/>
          </a:xfrm>
          <a:prstGeom prst="rect">
            <a:avLst/>
          </a:prstGeom>
        </p:spPr>
      </p:pic>
      <p:sp>
        <p:nvSpPr>
          <p:cNvPr id="4" name="Tekstvak 3">
            <a:extLst>
              <a:ext uri="{FF2B5EF4-FFF2-40B4-BE49-F238E27FC236}">
                <a16:creationId xmlns:a16="http://schemas.microsoft.com/office/drawing/2014/main" id="{91E290E5-FCE7-4870-A329-18ABFE368D6D}"/>
              </a:ext>
            </a:extLst>
          </p:cNvPr>
          <p:cNvSpPr txBox="1"/>
          <p:nvPr/>
        </p:nvSpPr>
        <p:spPr>
          <a:xfrm>
            <a:off x="60960" y="287383"/>
            <a:ext cx="2473234" cy="646331"/>
          </a:xfrm>
          <a:prstGeom prst="rect">
            <a:avLst/>
          </a:prstGeom>
          <a:noFill/>
        </p:spPr>
        <p:txBody>
          <a:bodyPr wrap="square" rtlCol="0">
            <a:spAutoFit/>
          </a:bodyPr>
          <a:lstStyle/>
          <a:p>
            <a:r>
              <a:rPr lang="nl-NL"/>
              <a:t>Relaties vanuit Omgevingsplan </a:t>
            </a:r>
          </a:p>
        </p:txBody>
      </p:sp>
    </p:spTree>
    <p:extLst>
      <p:ext uri="{BB962C8B-B14F-4D97-AF65-F5344CB8AC3E}">
        <p14:creationId xmlns:p14="http://schemas.microsoft.com/office/powerpoint/2010/main" val="9393363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28C0D2F-E39E-4A6D-ACCD-51E10D79A4DB}"/>
              </a:ext>
            </a:extLst>
          </p:cNvPr>
          <p:cNvSpPr>
            <a:spLocks noGrp="1"/>
          </p:cNvSpPr>
          <p:nvPr>
            <p:ph type="title"/>
          </p:nvPr>
        </p:nvSpPr>
        <p:spPr/>
        <p:txBody>
          <a:bodyPr/>
          <a:lstStyle/>
          <a:p>
            <a:r>
              <a:rPr lang="nl-NL"/>
              <a:t>Decentrale regels: Waterschapsverordening</a:t>
            </a:r>
          </a:p>
        </p:txBody>
      </p:sp>
      <p:sp>
        <p:nvSpPr>
          <p:cNvPr id="3" name="Tijdelijke aanduiding voor inhoud 2">
            <a:extLst>
              <a:ext uri="{FF2B5EF4-FFF2-40B4-BE49-F238E27FC236}">
                <a16:creationId xmlns:a16="http://schemas.microsoft.com/office/drawing/2014/main" id="{896DEEAE-FF58-4437-A6B1-6CD33C0D63A2}"/>
              </a:ext>
            </a:extLst>
          </p:cNvPr>
          <p:cNvSpPr>
            <a:spLocks noGrp="1"/>
          </p:cNvSpPr>
          <p:nvPr>
            <p:ph idx="1"/>
          </p:nvPr>
        </p:nvSpPr>
        <p:spPr/>
        <p:txBody>
          <a:bodyPr>
            <a:normAutofit fontScale="77500" lnSpcReduction="20000"/>
          </a:bodyPr>
          <a:lstStyle/>
          <a:p>
            <a:r>
              <a:rPr lang="nl-NL"/>
              <a:t>Waterschap (Algemeen bestuur, voor onderdelen delegatie aan Dagelijks bestuur mogelijk)</a:t>
            </a:r>
            <a:br>
              <a:rPr lang="nl-NL"/>
            </a:br>
            <a:r>
              <a:rPr lang="nl-NL"/>
              <a:t>Waterschap is decentrale overheid met functioneel karakter: gaat over het watersysteem binnen beheergebied</a:t>
            </a:r>
          </a:p>
          <a:p>
            <a:r>
              <a:rPr lang="nl-NL"/>
              <a:t>1 waterschapsverordening voor hele grondgebied waterschap</a:t>
            </a:r>
          </a:p>
          <a:p>
            <a:r>
              <a:rPr lang="nl-NL"/>
              <a:t>Inhoud:</a:t>
            </a:r>
          </a:p>
          <a:p>
            <a:pPr lvl="1"/>
            <a:r>
              <a:rPr lang="nl-NL"/>
              <a:t>Regels over watersysteem</a:t>
            </a:r>
          </a:p>
          <a:p>
            <a:pPr lvl="1"/>
            <a:r>
              <a:rPr lang="nl-NL"/>
              <a:t>Rechtstreeks werkende regels over activiteiten, inclusief vergunningplichten</a:t>
            </a:r>
          </a:p>
          <a:p>
            <a:pPr lvl="2"/>
            <a:r>
              <a:rPr lang="nl-NL"/>
              <a:t>lozen van water op oppervlaktewater</a:t>
            </a:r>
          </a:p>
          <a:p>
            <a:pPr lvl="2"/>
            <a:r>
              <a:rPr lang="nl-NL"/>
              <a:t>onttrekken van oppervlaktewater of grondwater</a:t>
            </a:r>
          </a:p>
          <a:p>
            <a:pPr lvl="1"/>
            <a:r>
              <a:rPr lang="nl-NL"/>
              <a:t>Aanwijzen beperkingengebieden rondom waterstaatswerken (en soms rondom weg)</a:t>
            </a:r>
          </a:p>
          <a:p>
            <a:r>
              <a:rPr lang="nl-NL"/>
              <a:t>Overgangsrecht: na in werkingtreden Ow waterschapsverordening die bestaat uit:</a:t>
            </a:r>
          </a:p>
          <a:p>
            <a:pPr lvl="1"/>
            <a:r>
              <a:rPr lang="nl-NL"/>
              <a:t>Waterschapsverordening van rechtswege: onderdelen huidige verordeningen</a:t>
            </a:r>
          </a:p>
          <a:p>
            <a:pPr lvl="1"/>
            <a:r>
              <a:rPr lang="nl-NL"/>
              <a:t>Waterschapsverordening van Rijkswege: bruidsschat </a:t>
            </a:r>
          </a:p>
          <a:p>
            <a:pPr marL="0" indent="355600">
              <a:buNone/>
            </a:pPr>
            <a:r>
              <a:rPr lang="nl-NL"/>
              <a:t>Binnen </a:t>
            </a:r>
            <a:r>
              <a:rPr lang="nl-NL" sz="2800"/>
              <a:t>overgangsfase</a:t>
            </a:r>
            <a:r>
              <a:rPr lang="nl-NL"/>
              <a:t> komen tot waterschapsverordening nieuwe stijl</a:t>
            </a:r>
          </a:p>
        </p:txBody>
      </p:sp>
    </p:spTree>
    <p:extLst>
      <p:ext uri="{BB962C8B-B14F-4D97-AF65-F5344CB8AC3E}">
        <p14:creationId xmlns:p14="http://schemas.microsoft.com/office/powerpoint/2010/main" val="30323759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Afbeelding 4">
            <a:extLst>
              <a:ext uri="{FF2B5EF4-FFF2-40B4-BE49-F238E27FC236}">
                <a16:creationId xmlns:a16="http://schemas.microsoft.com/office/drawing/2014/main" id="{E14888C9-F04A-498B-BC03-5E73FB336F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0815" cy="6858000"/>
          </a:xfrm>
          <a:prstGeom prst="rect">
            <a:avLst/>
          </a:prstGeom>
        </p:spPr>
      </p:pic>
      <p:sp>
        <p:nvSpPr>
          <p:cNvPr id="4" name="Tekstvak 3">
            <a:extLst>
              <a:ext uri="{FF2B5EF4-FFF2-40B4-BE49-F238E27FC236}">
                <a16:creationId xmlns:a16="http://schemas.microsoft.com/office/drawing/2014/main" id="{29FE614F-0774-4640-85D1-EAE47DF0AA4C}"/>
              </a:ext>
            </a:extLst>
          </p:cNvPr>
          <p:cNvSpPr txBox="1"/>
          <p:nvPr/>
        </p:nvSpPr>
        <p:spPr>
          <a:xfrm>
            <a:off x="60960" y="287383"/>
            <a:ext cx="2595154" cy="646331"/>
          </a:xfrm>
          <a:prstGeom prst="rect">
            <a:avLst/>
          </a:prstGeom>
          <a:noFill/>
        </p:spPr>
        <p:txBody>
          <a:bodyPr wrap="square" rtlCol="0">
            <a:spAutoFit/>
          </a:bodyPr>
          <a:lstStyle/>
          <a:p>
            <a:r>
              <a:rPr lang="nl-NL"/>
              <a:t>Relaties vanuit Waterschapsverordening </a:t>
            </a:r>
          </a:p>
        </p:txBody>
      </p:sp>
    </p:spTree>
    <p:extLst>
      <p:ext uri="{BB962C8B-B14F-4D97-AF65-F5344CB8AC3E}">
        <p14:creationId xmlns:p14="http://schemas.microsoft.com/office/powerpoint/2010/main" val="660677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28C0D2F-E39E-4A6D-ACCD-51E10D79A4DB}"/>
              </a:ext>
            </a:extLst>
          </p:cNvPr>
          <p:cNvSpPr>
            <a:spLocks noGrp="1"/>
          </p:cNvSpPr>
          <p:nvPr>
            <p:ph type="title"/>
          </p:nvPr>
        </p:nvSpPr>
        <p:spPr/>
        <p:txBody>
          <a:bodyPr/>
          <a:lstStyle/>
          <a:p>
            <a:r>
              <a:rPr lang="nl-NL"/>
              <a:t>Instrumenten die op decentrale </a:t>
            </a:r>
            <a:br>
              <a:rPr lang="nl-NL"/>
            </a:br>
            <a:r>
              <a:rPr lang="nl-NL"/>
              <a:t>regels inwerken</a:t>
            </a:r>
          </a:p>
        </p:txBody>
      </p:sp>
      <p:sp>
        <p:nvSpPr>
          <p:cNvPr id="3" name="Tijdelijke aanduiding voor inhoud 2">
            <a:extLst>
              <a:ext uri="{FF2B5EF4-FFF2-40B4-BE49-F238E27FC236}">
                <a16:creationId xmlns:a16="http://schemas.microsoft.com/office/drawing/2014/main" id="{896DEEAE-FF58-4437-A6B1-6CD33C0D63A2}"/>
              </a:ext>
            </a:extLst>
          </p:cNvPr>
          <p:cNvSpPr>
            <a:spLocks noGrp="1"/>
          </p:cNvSpPr>
          <p:nvPr>
            <p:ph idx="1"/>
          </p:nvPr>
        </p:nvSpPr>
        <p:spPr/>
        <p:txBody>
          <a:bodyPr/>
          <a:lstStyle/>
          <a:p>
            <a:r>
              <a:rPr lang="nl-NL"/>
              <a:t>Instructie</a:t>
            </a:r>
          </a:p>
          <a:p>
            <a:r>
              <a:rPr lang="nl-NL"/>
              <a:t>Reactieve interventie</a:t>
            </a:r>
          </a:p>
          <a:p>
            <a:r>
              <a:rPr lang="nl-NL"/>
              <a:t>Voorbereidingsbesluit</a:t>
            </a:r>
          </a:p>
        </p:txBody>
      </p:sp>
      <p:pic>
        <p:nvPicPr>
          <p:cNvPr id="6" name="Afbeelding 5">
            <a:extLst>
              <a:ext uri="{FF2B5EF4-FFF2-40B4-BE49-F238E27FC236}">
                <a16:creationId xmlns:a16="http://schemas.microsoft.com/office/drawing/2014/main" id="{4652C429-4B7D-4F17-AE8A-60D506BD5B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33482" y="0"/>
            <a:ext cx="3347035" cy="3748446"/>
          </a:xfrm>
          <a:prstGeom prst="rect">
            <a:avLst/>
          </a:prstGeom>
        </p:spPr>
      </p:pic>
    </p:spTree>
    <p:extLst>
      <p:ext uri="{BB962C8B-B14F-4D97-AF65-F5344CB8AC3E}">
        <p14:creationId xmlns:p14="http://schemas.microsoft.com/office/powerpoint/2010/main" val="15843727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28C0D2F-E39E-4A6D-ACCD-51E10D79A4DB}"/>
              </a:ext>
            </a:extLst>
          </p:cNvPr>
          <p:cNvSpPr>
            <a:spLocks noGrp="1"/>
          </p:cNvSpPr>
          <p:nvPr>
            <p:ph type="title"/>
          </p:nvPr>
        </p:nvSpPr>
        <p:spPr/>
        <p:txBody>
          <a:bodyPr/>
          <a:lstStyle/>
          <a:p>
            <a:r>
              <a:rPr lang="nl-NL"/>
              <a:t>Instrumenten die op decentrale regels inwerken: Instructie</a:t>
            </a:r>
          </a:p>
        </p:txBody>
      </p:sp>
      <p:sp>
        <p:nvSpPr>
          <p:cNvPr id="3" name="Tijdelijke aanduiding voor inhoud 2">
            <a:extLst>
              <a:ext uri="{FF2B5EF4-FFF2-40B4-BE49-F238E27FC236}">
                <a16:creationId xmlns:a16="http://schemas.microsoft.com/office/drawing/2014/main" id="{896DEEAE-FF58-4437-A6B1-6CD33C0D63A2}"/>
              </a:ext>
            </a:extLst>
          </p:cNvPr>
          <p:cNvSpPr>
            <a:spLocks noGrp="1"/>
          </p:cNvSpPr>
          <p:nvPr>
            <p:ph idx="1"/>
          </p:nvPr>
        </p:nvSpPr>
        <p:spPr/>
        <p:txBody>
          <a:bodyPr>
            <a:normAutofit lnSpcReduction="10000"/>
          </a:bodyPr>
          <a:lstStyle/>
          <a:p>
            <a:r>
              <a:rPr lang="nl-NL" sz="2400">
                <a:effectLst/>
                <a:ea typeface="Times New Roman" panose="02020603050405020304" pitchFamily="18" charset="0"/>
                <a:cs typeface="Times New Roman" panose="02020603050405020304" pitchFamily="18" charset="0"/>
              </a:rPr>
              <a:t>Provincie (GS) en Rijk (minister) </a:t>
            </a:r>
          </a:p>
          <a:p>
            <a:r>
              <a:rPr lang="nl-NL" sz="2400">
                <a:effectLst/>
                <a:ea typeface="Times New Roman" panose="02020603050405020304" pitchFamily="18" charset="0"/>
                <a:cs typeface="Times New Roman" panose="02020603050405020304" pitchFamily="18" charset="0"/>
              </a:rPr>
              <a:t>Opdracht aan één of een beperkt aantal gemeente(n), provincie(s) of waterschap(pen), over de uitoefening van een taak of bevoegdheid</a:t>
            </a:r>
            <a:endParaRPr lang="nl-NL" sz="1800">
              <a:effectLst/>
              <a:ea typeface="Times New Roman" panose="02020603050405020304" pitchFamily="18" charset="0"/>
              <a:cs typeface="Times New Roman" panose="02020603050405020304" pitchFamily="18" charset="0"/>
            </a:endParaRPr>
          </a:p>
          <a:p>
            <a:r>
              <a:rPr lang="nl-NL" sz="2400">
                <a:effectLst/>
                <a:ea typeface="Times New Roman" panose="02020603050405020304" pitchFamily="18" charset="0"/>
                <a:cs typeface="Times New Roman" panose="02020603050405020304" pitchFamily="18" charset="0"/>
              </a:rPr>
              <a:t>Inhoud:</a:t>
            </a:r>
          </a:p>
          <a:p>
            <a:pPr lvl="1"/>
            <a:r>
              <a:rPr lang="nl-NL" sz="2000">
                <a:ea typeface="Times New Roman" panose="02020603050405020304" pitchFamily="18" charset="0"/>
                <a:cs typeface="Times New Roman" panose="02020603050405020304" pitchFamily="18" charset="0"/>
              </a:rPr>
              <a:t>opdracht aan gemeente over regels omgevingsplan</a:t>
            </a:r>
            <a:endParaRPr lang="nl-NL" sz="2000">
              <a:effectLst/>
              <a:ea typeface="Times New Roman" panose="02020603050405020304" pitchFamily="18" charset="0"/>
              <a:cs typeface="Times New Roman" panose="02020603050405020304" pitchFamily="18" charset="0"/>
            </a:endParaRPr>
          </a:p>
          <a:p>
            <a:pPr lvl="1"/>
            <a:r>
              <a:rPr lang="nl-NL" sz="2000">
                <a:ea typeface="Times New Roman" panose="02020603050405020304" pitchFamily="18" charset="0"/>
                <a:cs typeface="Times New Roman" panose="02020603050405020304" pitchFamily="18" charset="0"/>
              </a:rPr>
              <a:t>opdracht aan provincie over regels omgevingsverordening</a:t>
            </a:r>
          </a:p>
          <a:p>
            <a:pPr lvl="1"/>
            <a:r>
              <a:rPr lang="nl-NL" sz="2000">
                <a:ea typeface="Times New Roman" panose="02020603050405020304" pitchFamily="18" charset="0"/>
                <a:cs typeface="Times New Roman" panose="02020603050405020304" pitchFamily="18" charset="0"/>
              </a:rPr>
              <a:t>opdracht aan waterschap of provincie over projectbesluit</a:t>
            </a:r>
          </a:p>
          <a:p>
            <a:pPr lvl="1"/>
            <a:r>
              <a:rPr lang="nl-NL" sz="2000">
                <a:ea typeface="Times New Roman" panose="02020603050405020304" pitchFamily="18" charset="0"/>
                <a:cs typeface="Times New Roman" panose="02020603050405020304" pitchFamily="18" charset="0"/>
              </a:rPr>
              <a:t>opdracht aan provincie over geluidproductieplafond-besluit</a:t>
            </a:r>
          </a:p>
          <a:p>
            <a:pPr lvl="1"/>
            <a:r>
              <a:rPr lang="nl-NL" sz="2000">
                <a:ea typeface="Times New Roman" panose="02020603050405020304" pitchFamily="18" charset="0"/>
                <a:cs typeface="Times New Roman" panose="02020603050405020304" pitchFamily="18" charset="0"/>
              </a:rPr>
              <a:t>opdracht aan waterschap of provincie over waterbeheer</a:t>
            </a:r>
            <a:endParaRPr lang="nl-NL" sz="2000">
              <a:effectLst/>
              <a:ea typeface="Times New Roman" panose="02020603050405020304" pitchFamily="18" charset="0"/>
              <a:cs typeface="Times New Roman" panose="02020603050405020304" pitchFamily="18" charset="0"/>
            </a:endParaRPr>
          </a:p>
          <a:p>
            <a:r>
              <a:rPr lang="nl-NL" sz="2400">
                <a:cs typeface="Times New Roman" panose="02020603050405020304" pitchFamily="18" charset="0"/>
              </a:rPr>
              <a:t>Geen rechtstreekse werking voor burgers en bedrijven</a:t>
            </a:r>
          </a:p>
          <a:p>
            <a:r>
              <a:rPr lang="nl-NL" sz="2400">
                <a:cs typeface="Times New Roman" panose="02020603050405020304" pitchFamily="18" charset="0"/>
              </a:rPr>
              <a:t>Instructie alleen mogelijk vanwege provinciaal of nationaal belang, dat in openbaar document moet zijn aangegeven</a:t>
            </a:r>
          </a:p>
          <a:p>
            <a:pPr marL="0" indent="0">
              <a:buNone/>
            </a:pPr>
            <a:endParaRPr lang="nl-NL" sz="2400"/>
          </a:p>
        </p:txBody>
      </p:sp>
    </p:spTree>
    <p:extLst>
      <p:ext uri="{BB962C8B-B14F-4D97-AF65-F5344CB8AC3E}">
        <p14:creationId xmlns:p14="http://schemas.microsoft.com/office/powerpoint/2010/main" val="39386144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Afbeelding 4">
            <a:extLst>
              <a:ext uri="{FF2B5EF4-FFF2-40B4-BE49-F238E27FC236}">
                <a16:creationId xmlns:a16="http://schemas.microsoft.com/office/drawing/2014/main" id="{AB3BE1B9-C05F-4A8C-98C7-7BFDFA9E59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5" y="0"/>
            <a:ext cx="12190815" cy="6858000"/>
          </a:xfrm>
          <a:prstGeom prst="rect">
            <a:avLst/>
          </a:prstGeom>
        </p:spPr>
      </p:pic>
      <p:sp>
        <p:nvSpPr>
          <p:cNvPr id="4" name="Tekstvak 3">
            <a:extLst>
              <a:ext uri="{FF2B5EF4-FFF2-40B4-BE49-F238E27FC236}">
                <a16:creationId xmlns:a16="http://schemas.microsoft.com/office/drawing/2014/main" id="{C5FE7006-F79F-4380-9311-1D8771D2160C}"/>
              </a:ext>
            </a:extLst>
          </p:cNvPr>
          <p:cNvSpPr txBox="1"/>
          <p:nvPr/>
        </p:nvSpPr>
        <p:spPr>
          <a:xfrm>
            <a:off x="60960" y="287383"/>
            <a:ext cx="2473234" cy="646331"/>
          </a:xfrm>
          <a:prstGeom prst="rect">
            <a:avLst/>
          </a:prstGeom>
          <a:noFill/>
        </p:spPr>
        <p:txBody>
          <a:bodyPr wrap="square" rtlCol="0">
            <a:spAutoFit/>
          </a:bodyPr>
          <a:lstStyle/>
          <a:p>
            <a:r>
              <a:rPr lang="nl-NL"/>
              <a:t>Relaties vanuit Instructie </a:t>
            </a:r>
          </a:p>
        </p:txBody>
      </p:sp>
    </p:spTree>
    <p:extLst>
      <p:ext uri="{BB962C8B-B14F-4D97-AF65-F5344CB8AC3E}">
        <p14:creationId xmlns:p14="http://schemas.microsoft.com/office/powerpoint/2010/main" val="37991792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F1A9788-BD5C-4B94-AD10-3CC423A32157}"/>
              </a:ext>
            </a:extLst>
          </p:cNvPr>
          <p:cNvSpPr>
            <a:spLocks noGrp="1"/>
          </p:cNvSpPr>
          <p:nvPr>
            <p:ph type="title"/>
          </p:nvPr>
        </p:nvSpPr>
        <p:spPr/>
        <p:txBody>
          <a:bodyPr/>
          <a:lstStyle/>
          <a:p>
            <a:r>
              <a:rPr lang="nl-NL" sz="4400"/>
              <a:t>Deel 1</a:t>
            </a:r>
            <a:endParaRPr lang="nl-NL"/>
          </a:p>
        </p:txBody>
      </p:sp>
      <p:sp>
        <p:nvSpPr>
          <p:cNvPr id="4" name="Tijdelijke aanduiding voor inhoud 2">
            <a:extLst>
              <a:ext uri="{FF2B5EF4-FFF2-40B4-BE49-F238E27FC236}">
                <a16:creationId xmlns:a16="http://schemas.microsoft.com/office/drawing/2014/main" id="{D50AE0D1-C877-4C9F-AFE0-9F76917A6EF3}"/>
              </a:ext>
            </a:extLst>
          </p:cNvPr>
          <p:cNvSpPr>
            <a:spLocks noGrp="1"/>
          </p:cNvSpPr>
          <p:nvPr>
            <p:ph idx="1"/>
          </p:nvPr>
        </p:nvSpPr>
        <p:spPr>
          <a:xfrm>
            <a:off x="572493" y="2071316"/>
            <a:ext cx="6713552" cy="4119172"/>
          </a:xfrm>
          <a:ln>
            <a:noFill/>
          </a:ln>
        </p:spPr>
        <p:txBody>
          <a:bodyPr anchor="t">
            <a:normAutofit/>
          </a:bodyPr>
          <a:lstStyle/>
          <a:p>
            <a:pPr marL="0" indent="0">
              <a:buNone/>
            </a:pPr>
            <a:r>
              <a:rPr lang="nl-NL" sz="1900"/>
              <a:t>Het eerste deel van dit document beschrijft van een aantal belangrijke instrumenten van de Omgevingswet:</a:t>
            </a:r>
          </a:p>
          <a:p>
            <a:r>
              <a:rPr lang="nl-NL" sz="1900"/>
              <a:t>de bevoegde bestuurslaag en bestuursorgaan</a:t>
            </a:r>
          </a:p>
          <a:p>
            <a:r>
              <a:rPr lang="nl-NL" sz="1900"/>
              <a:t>de hoofdlijnen van de inhoud</a:t>
            </a:r>
          </a:p>
          <a:p>
            <a:r>
              <a:rPr lang="nl-NL" sz="1900"/>
              <a:t>de relaties tussen dat instrument en de andere instrumenten</a:t>
            </a:r>
          </a:p>
          <a:p>
            <a:pPr marL="0" indent="0">
              <a:buNone/>
            </a:pPr>
            <a:r>
              <a:rPr lang="nl-NL" sz="1900"/>
              <a:t>Hiervoor zijn de instrumenten geordend naar type. Het schema hiernaast geeft dat weer.</a:t>
            </a:r>
          </a:p>
        </p:txBody>
      </p:sp>
      <p:pic>
        <p:nvPicPr>
          <p:cNvPr id="5" name="Afbeelding 4">
            <a:extLst>
              <a:ext uri="{FF2B5EF4-FFF2-40B4-BE49-F238E27FC236}">
                <a16:creationId xmlns:a16="http://schemas.microsoft.com/office/drawing/2014/main" id="{020B2DC1-A85E-40F8-B9B5-25A361B3A78C}"/>
              </a:ext>
            </a:extLst>
          </p:cNvPr>
          <p:cNvPicPr>
            <a:picLocks noChangeAspect="1"/>
          </p:cNvPicPr>
          <p:nvPr/>
        </p:nvPicPr>
        <p:blipFill>
          <a:blip r:embed="rId2"/>
          <a:stretch>
            <a:fillRect/>
          </a:stretch>
        </p:blipFill>
        <p:spPr>
          <a:xfrm>
            <a:off x="7717701" y="2071316"/>
            <a:ext cx="3832394" cy="3823683"/>
          </a:xfrm>
          <a:prstGeom prst="rect">
            <a:avLst/>
          </a:prstGeom>
        </p:spPr>
      </p:pic>
    </p:spTree>
    <p:extLst>
      <p:ext uri="{BB962C8B-B14F-4D97-AF65-F5344CB8AC3E}">
        <p14:creationId xmlns:p14="http://schemas.microsoft.com/office/powerpoint/2010/main" val="25610810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28C0D2F-E39E-4A6D-ACCD-51E10D79A4DB}"/>
              </a:ext>
            </a:extLst>
          </p:cNvPr>
          <p:cNvSpPr>
            <a:spLocks noGrp="1"/>
          </p:cNvSpPr>
          <p:nvPr>
            <p:ph type="title"/>
          </p:nvPr>
        </p:nvSpPr>
        <p:spPr/>
        <p:txBody>
          <a:bodyPr>
            <a:normAutofit/>
          </a:bodyPr>
          <a:lstStyle/>
          <a:p>
            <a:r>
              <a:rPr lang="nl-NL"/>
              <a:t>Instrumenten die op decentrale regels inwerken: Reactieve interventie</a:t>
            </a:r>
          </a:p>
        </p:txBody>
      </p:sp>
      <p:sp>
        <p:nvSpPr>
          <p:cNvPr id="3" name="Tijdelijke aanduiding voor inhoud 2">
            <a:extLst>
              <a:ext uri="{FF2B5EF4-FFF2-40B4-BE49-F238E27FC236}">
                <a16:creationId xmlns:a16="http://schemas.microsoft.com/office/drawing/2014/main" id="{896DEEAE-FF58-4437-A6B1-6CD33C0D63A2}"/>
              </a:ext>
            </a:extLst>
          </p:cNvPr>
          <p:cNvSpPr>
            <a:spLocks noGrp="1"/>
          </p:cNvSpPr>
          <p:nvPr>
            <p:ph idx="1"/>
          </p:nvPr>
        </p:nvSpPr>
        <p:spPr/>
        <p:txBody>
          <a:bodyPr>
            <a:normAutofit fontScale="92500" lnSpcReduction="20000"/>
          </a:bodyPr>
          <a:lstStyle/>
          <a:p>
            <a:r>
              <a:rPr lang="nl-NL"/>
              <a:t>Provincie (GS)</a:t>
            </a:r>
          </a:p>
          <a:p>
            <a:r>
              <a:rPr lang="nl-NL"/>
              <a:t>Inhoud:</a:t>
            </a:r>
            <a:br>
              <a:rPr lang="nl-NL"/>
            </a:br>
            <a:r>
              <a:rPr lang="nl-NL" sz="2400"/>
              <a:t>Besluit dat een onderdeel van een besluit van een gemeente tot vaststelling of wijziging van een omgevingsplan geen deel van het omgevingsplan uitmaakt</a:t>
            </a:r>
          </a:p>
          <a:p>
            <a:r>
              <a:rPr lang="nl-NL"/>
              <a:t>Procedure:</a:t>
            </a:r>
          </a:p>
          <a:p>
            <a:pPr lvl="1"/>
            <a:r>
              <a:rPr lang="nl-NL"/>
              <a:t>ontwerp-besluit gemeente tot wijziging omgevingsplan</a:t>
            </a:r>
          </a:p>
          <a:p>
            <a:pPr lvl="1"/>
            <a:r>
              <a:rPr lang="nl-NL"/>
              <a:t>zienswijze GS</a:t>
            </a:r>
          </a:p>
          <a:p>
            <a:pPr lvl="1"/>
            <a:r>
              <a:rPr lang="nl-NL"/>
              <a:t>gemeente stelt wijzingsbesluit vast, neemt zienswijze GS niet (volledig) over</a:t>
            </a:r>
          </a:p>
          <a:p>
            <a:pPr lvl="1"/>
            <a:r>
              <a:rPr lang="nl-NL"/>
              <a:t>gemeente maakt wijzingsbesluit bekend</a:t>
            </a:r>
          </a:p>
          <a:p>
            <a:pPr lvl="1"/>
            <a:r>
              <a:rPr lang="nl-NL"/>
              <a:t>GS besluiten tot reactieve interventie en maken die bekend</a:t>
            </a:r>
          </a:p>
          <a:p>
            <a:pPr lvl="1"/>
            <a:r>
              <a:rPr lang="nl-NL"/>
              <a:t>Beroep mogelijk tegen wijzigingsbesluit en/of reactieve interventie</a:t>
            </a:r>
          </a:p>
          <a:p>
            <a:r>
              <a:rPr lang="nl-NL">
                <a:cs typeface="Times New Roman" panose="02020603050405020304" pitchFamily="18" charset="0"/>
              </a:rPr>
              <a:t>Reactieve interventie alleen mogelijk vanwege provinciaal belang, dat in openbaar document moet zijn aangegeven</a:t>
            </a:r>
          </a:p>
          <a:p>
            <a:pPr lvl="1"/>
            <a:endParaRPr lang="nl-NL"/>
          </a:p>
        </p:txBody>
      </p:sp>
    </p:spTree>
    <p:extLst>
      <p:ext uri="{BB962C8B-B14F-4D97-AF65-F5344CB8AC3E}">
        <p14:creationId xmlns:p14="http://schemas.microsoft.com/office/powerpoint/2010/main" val="27608172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Afbeelding 2">
            <a:extLst>
              <a:ext uri="{FF2B5EF4-FFF2-40B4-BE49-F238E27FC236}">
                <a16:creationId xmlns:a16="http://schemas.microsoft.com/office/drawing/2014/main" id="{D72FB5AF-F35B-44B1-9A4A-606D0B8EB69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2" y="0"/>
            <a:ext cx="12190815" cy="6858000"/>
          </a:xfrm>
          <a:prstGeom prst="rect">
            <a:avLst/>
          </a:prstGeom>
        </p:spPr>
      </p:pic>
      <p:sp>
        <p:nvSpPr>
          <p:cNvPr id="4" name="Tekstvak 3">
            <a:extLst>
              <a:ext uri="{FF2B5EF4-FFF2-40B4-BE49-F238E27FC236}">
                <a16:creationId xmlns:a16="http://schemas.microsoft.com/office/drawing/2014/main" id="{E520005A-667F-4294-8245-D309195AE21D}"/>
              </a:ext>
            </a:extLst>
          </p:cNvPr>
          <p:cNvSpPr txBox="1"/>
          <p:nvPr/>
        </p:nvSpPr>
        <p:spPr>
          <a:xfrm>
            <a:off x="60960" y="287383"/>
            <a:ext cx="2473234" cy="646331"/>
          </a:xfrm>
          <a:prstGeom prst="rect">
            <a:avLst/>
          </a:prstGeom>
          <a:noFill/>
        </p:spPr>
        <p:txBody>
          <a:bodyPr wrap="square" rtlCol="0">
            <a:spAutoFit/>
          </a:bodyPr>
          <a:lstStyle/>
          <a:p>
            <a:r>
              <a:rPr lang="nl-NL"/>
              <a:t>Relaties vanuit Reactieve interventie </a:t>
            </a:r>
          </a:p>
        </p:txBody>
      </p:sp>
    </p:spTree>
    <p:extLst>
      <p:ext uri="{BB962C8B-B14F-4D97-AF65-F5344CB8AC3E}">
        <p14:creationId xmlns:p14="http://schemas.microsoft.com/office/powerpoint/2010/main" val="351025957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28C0D2F-E39E-4A6D-ACCD-51E10D79A4DB}"/>
              </a:ext>
            </a:extLst>
          </p:cNvPr>
          <p:cNvSpPr>
            <a:spLocks noGrp="1"/>
          </p:cNvSpPr>
          <p:nvPr>
            <p:ph type="title"/>
          </p:nvPr>
        </p:nvSpPr>
        <p:spPr/>
        <p:txBody>
          <a:bodyPr/>
          <a:lstStyle/>
          <a:p>
            <a:r>
              <a:rPr lang="nl-NL"/>
              <a:t>Instrumenten die op decentrale regels inwerken: Voorbereidingsbesluit</a:t>
            </a:r>
          </a:p>
        </p:txBody>
      </p:sp>
      <p:sp>
        <p:nvSpPr>
          <p:cNvPr id="3" name="Tijdelijke aanduiding voor inhoud 2">
            <a:extLst>
              <a:ext uri="{FF2B5EF4-FFF2-40B4-BE49-F238E27FC236}">
                <a16:creationId xmlns:a16="http://schemas.microsoft.com/office/drawing/2014/main" id="{896DEEAE-FF58-4437-A6B1-6CD33C0D63A2}"/>
              </a:ext>
            </a:extLst>
          </p:cNvPr>
          <p:cNvSpPr>
            <a:spLocks noGrp="1"/>
          </p:cNvSpPr>
          <p:nvPr>
            <p:ph idx="1"/>
          </p:nvPr>
        </p:nvSpPr>
        <p:spPr/>
        <p:txBody>
          <a:bodyPr/>
          <a:lstStyle/>
          <a:p>
            <a:r>
              <a:rPr lang="nl-NL"/>
              <a:t>Gemeente (gemeenteraad), Provincie (PS), Rijk (minister)</a:t>
            </a:r>
          </a:p>
          <a:p>
            <a:r>
              <a:rPr lang="nl-NL"/>
              <a:t>Besluit met het oog op de voorbereiding van</a:t>
            </a:r>
          </a:p>
          <a:p>
            <a:pPr lvl="1"/>
            <a:r>
              <a:rPr lang="nl-NL"/>
              <a:t>omgevingsplan</a:t>
            </a:r>
          </a:p>
          <a:p>
            <a:pPr lvl="1"/>
            <a:r>
              <a:rPr lang="nl-NL"/>
              <a:t>omgevingsverordening</a:t>
            </a:r>
          </a:p>
          <a:p>
            <a:pPr lvl="1"/>
            <a:r>
              <a:rPr lang="nl-NL"/>
              <a:t>projectbesluit</a:t>
            </a:r>
          </a:p>
          <a:p>
            <a:pPr lvl="1"/>
            <a:r>
              <a:rPr lang="nl-NL"/>
              <a:t>instructieregel (in AMvB of omgevingsverordening)</a:t>
            </a:r>
          </a:p>
          <a:p>
            <a:pPr lvl="1"/>
            <a:r>
              <a:rPr lang="nl-NL"/>
              <a:t>instructie</a:t>
            </a:r>
          </a:p>
          <a:p>
            <a:r>
              <a:rPr lang="nl-NL"/>
              <a:t>Inhoud:</a:t>
            </a:r>
            <a:br>
              <a:rPr lang="nl-NL"/>
            </a:br>
            <a:r>
              <a:rPr lang="nl-NL"/>
              <a:t>Voorbereidingsbesluit wijzigt omgevingsplan of omgevingsverordening met voorbeschermingsregels</a:t>
            </a:r>
          </a:p>
        </p:txBody>
      </p:sp>
    </p:spTree>
    <p:extLst>
      <p:ext uri="{BB962C8B-B14F-4D97-AF65-F5344CB8AC3E}">
        <p14:creationId xmlns:p14="http://schemas.microsoft.com/office/powerpoint/2010/main" val="34355960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Afbeelding 4">
            <a:extLst>
              <a:ext uri="{FF2B5EF4-FFF2-40B4-BE49-F238E27FC236}">
                <a16:creationId xmlns:a16="http://schemas.microsoft.com/office/drawing/2014/main" id="{122EC081-7D0B-4B44-9FA5-43C7DC6C60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2" y="0"/>
            <a:ext cx="12190815" cy="6858000"/>
          </a:xfrm>
          <a:prstGeom prst="rect">
            <a:avLst/>
          </a:prstGeom>
        </p:spPr>
      </p:pic>
      <p:sp>
        <p:nvSpPr>
          <p:cNvPr id="4" name="Tekstvak 3">
            <a:extLst>
              <a:ext uri="{FF2B5EF4-FFF2-40B4-BE49-F238E27FC236}">
                <a16:creationId xmlns:a16="http://schemas.microsoft.com/office/drawing/2014/main" id="{5A7F6A9F-C210-4309-B6F1-973E64C61C93}"/>
              </a:ext>
            </a:extLst>
          </p:cNvPr>
          <p:cNvSpPr txBox="1"/>
          <p:nvPr/>
        </p:nvSpPr>
        <p:spPr>
          <a:xfrm>
            <a:off x="60960" y="287383"/>
            <a:ext cx="2473234" cy="646331"/>
          </a:xfrm>
          <a:prstGeom prst="rect">
            <a:avLst/>
          </a:prstGeom>
          <a:noFill/>
        </p:spPr>
        <p:txBody>
          <a:bodyPr wrap="square" rtlCol="0">
            <a:spAutoFit/>
          </a:bodyPr>
          <a:lstStyle/>
          <a:p>
            <a:r>
              <a:rPr lang="nl-NL"/>
              <a:t>Relaties vanuit Voorbereidingsbesluit </a:t>
            </a:r>
          </a:p>
        </p:txBody>
      </p:sp>
    </p:spTree>
    <p:extLst>
      <p:ext uri="{BB962C8B-B14F-4D97-AF65-F5344CB8AC3E}">
        <p14:creationId xmlns:p14="http://schemas.microsoft.com/office/powerpoint/2010/main" val="37018415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28C0D2F-E39E-4A6D-ACCD-51E10D79A4DB}"/>
              </a:ext>
            </a:extLst>
          </p:cNvPr>
          <p:cNvSpPr>
            <a:spLocks noGrp="1"/>
          </p:cNvSpPr>
          <p:nvPr>
            <p:ph type="title"/>
          </p:nvPr>
        </p:nvSpPr>
        <p:spPr/>
        <p:txBody>
          <a:bodyPr/>
          <a:lstStyle/>
          <a:p>
            <a:r>
              <a:rPr lang="nl-NL"/>
              <a:t>Uitvoering</a:t>
            </a:r>
          </a:p>
        </p:txBody>
      </p:sp>
      <p:sp>
        <p:nvSpPr>
          <p:cNvPr id="3" name="Tijdelijke aanduiding voor inhoud 2">
            <a:extLst>
              <a:ext uri="{FF2B5EF4-FFF2-40B4-BE49-F238E27FC236}">
                <a16:creationId xmlns:a16="http://schemas.microsoft.com/office/drawing/2014/main" id="{896DEEAE-FF58-4437-A6B1-6CD33C0D63A2}"/>
              </a:ext>
            </a:extLst>
          </p:cNvPr>
          <p:cNvSpPr>
            <a:spLocks noGrp="1"/>
          </p:cNvSpPr>
          <p:nvPr>
            <p:ph idx="1"/>
          </p:nvPr>
        </p:nvSpPr>
        <p:spPr/>
        <p:txBody>
          <a:bodyPr/>
          <a:lstStyle/>
          <a:p>
            <a:r>
              <a:rPr lang="nl-NL"/>
              <a:t>Omgevingsvergunning</a:t>
            </a:r>
          </a:p>
          <a:p>
            <a:r>
              <a:rPr lang="nl-NL"/>
              <a:t>Projectbesluit</a:t>
            </a:r>
          </a:p>
        </p:txBody>
      </p:sp>
      <p:pic>
        <p:nvPicPr>
          <p:cNvPr id="6" name="Afbeelding 5">
            <a:extLst>
              <a:ext uri="{FF2B5EF4-FFF2-40B4-BE49-F238E27FC236}">
                <a16:creationId xmlns:a16="http://schemas.microsoft.com/office/drawing/2014/main" id="{50E1D6FB-B4E6-469D-B57A-715EF172B9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22551" y="0"/>
            <a:ext cx="3469449" cy="3885541"/>
          </a:xfrm>
          <a:prstGeom prst="rect">
            <a:avLst/>
          </a:prstGeom>
        </p:spPr>
      </p:pic>
    </p:spTree>
    <p:extLst>
      <p:ext uri="{BB962C8B-B14F-4D97-AF65-F5344CB8AC3E}">
        <p14:creationId xmlns:p14="http://schemas.microsoft.com/office/powerpoint/2010/main" val="40074078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28C0D2F-E39E-4A6D-ACCD-51E10D79A4DB}"/>
              </a:ext>
            </a:extLst>
          </p:cNvPr>
          <p:cNvSpPr>
            <a:spLocks noGrp="1"/>
          </p:cNvSpPr>
          <p:nvPr>
            <p:ph type="title"/>
          </p:nvPr>
        </p:nvSpPr>
        <p:spPr/>
        <p:txBody>
          <a:bodyPr/>
          <a:lstStyle/>
          <a:p>
            <a:r>
              <a:rPr lang="nl-NL"/>
              <a:t>Uitvoering: Omgevingsvergunning</a:t>
            </a:r>
          </a:p>
        </p:txBody>
      </p:sp>
      <p:sp>
        <p:nvSpPr>
          <p:cNvPr id="3" name="Tijdelijke aanduiding voor inhoud 2">
            <a:extLst>
              <a:ext uri="{FF2B5EF4-FFF2-40B4-BE49-F238E27FC236}">
                <a16:creationId xmlns:a16="http://schemas.microsoft.com/office/drawing/2014/main" id="{896DEEAE-FF58-4437-A6B1-6CD33C0D63A2}"/>
              </a:ext>
            </a:extLst>
          </p:cNvPr>
          <p:cNvSpPr>
            <a:spLocks noGrp="1"/>
          </p:cNvSpPr>
          <p:nvPr>
            <p:ph idx="1"/>
          </p:nvPr>
        </p:nvSpPr>
        <p:spPr/>
        <p:txBody>
          <a:bodyPr/>
          <a:lstStyle/>
          <a:p>
            <a:r>
              <a:rPr lang="nl-NL"/>
              <a:t>Gemeente (B&amp;W), waterschap (DB), provincie (GS), Rijk (minister)</a:t>
            </a:r>
          </a:p>
          <a:p>
            <a:r>
              <a:rPr lang="nl-NL"/>
              <a:t>Besluit dat aan geadresseerde toestemming geeft om bepaalde activiteit te verrichten, in de gevallen dat het verboden is om die activiteit zonder omgevingsvergunning te verrichten</a:t>
            </a:r>
          </a:p>
        </p:txBody>
      </p:sp>
    </p:spTree>
    <p:extLst>
      <p:ext uri="{BB962C8B-B14F-4D97-AF65-F5344CB8AC3E}">
        <p14:creationId xmlns:p14="http://schemas.microsoft.com/office/powerpoint/2010/main" val="2464744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Afbeelding 4">
            <a:extLst>
              <a:ext uri="{FF2B5EF4-FFF2-40B4-BE49-F238E27FC236}">
                <a16:creationId xmlns:a16="http://schemas.microsoft.com/office/drawing/2014/main" id="{9E9ECD3A-FE9A-428F-9489-206899AA08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2" y="0"/>
            <a:ext cx="12190815" cy="6858000"/>
          </a:xfrm>
          <a:prstGeom prst="rect">
            <a:avLst/>
          </a:prstGeom>
        </p:spPr>
      </p:pic>
      <p:sp>
        <p:nvSpPr>
          <p:cNvPr id="4" name="Tekstvak 3">
            <a:extLst>
              <a:ext uri="{FF2B5EF4-FFF2-40B4-BE49-F238E27FC236}">
                <a16:creationId xmlns:a16="http://schemas.microsoft.com/office/drawing/2014/main" id="{C65F098F-6676-4B98-A58D-8B114CFE80BF}"/>
              </a:ext>
            </a:extLst>
          </p:cNvPr>
          <p:cNvSpPr txBox="1"/>
          <p:nvPr/>
        </p:nvSpPr>
        <p:spPr>
          <a:xfrm>
            <a:off x="60960" y="287383"/>
            <a:ext cx="2473234" cy="646331"/>
          </a:xfrm>
          <a:prstGeom prst="rect">
            <a:avLst/>
          </a:prstGeom>
          <a:noFill/>
        </p:spPr>
        <p:txBody>
          <a:bodyPr wrap="square" rtlCol="0">
            <a:spAutoFit/>
          </a:bodyPr>
          <a:lstStyle/>
          <a:p>
            <a:r>
              <a:rPr lang="nl-NL"/>
              <a:t>Relaties vanuit Omgevingsvergunning</a:t>
            </a:r>
          </a:p>
        </p:txBody>
      </p:sp>
    </p:spTree>
    <p:extLst>
      <p:ext uri="{BB962C8B-B14F-4D97-AF65-F5344CB8AC3E}">
        <p14:creationId xmlns:p14="http://schemas.microsoft.com/office/powerpoint/2010/main" val="73669650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28C0D2F-E39E-4A6D-ACCD-51E10D79A4DB}"/>
              </a:ext>
            </a:extLst>
          </p:cNvPr>
          <p:cNvSpPr>
            <a:spLocks noGrp="1"/>
          </p:cNvSpPr>
          <p:nvPr>
            <p:ph type="title"/>
          </p:nvPr>
        </p:nvSpPr>
        <p:spPr/>
        <p:txBody>
          <a:bodyPr/>
          <a:lstStyle/>
          <a:p>
            <a:r>
              <a:rPr lang="nl-NL"/>
              <a:t>Uitvoering: Projectbesluit</a:t>
            </a:r>
          </a:p>
        </p:txBody>
      </p:sp>
      <p:sp>
        <p:nvSpPr>
          <p:cNvPr id="3" name="Tijdelijke aanduiding voor inhoud 2">
            <a:extLst>
              <a:ext uri="{FF2B5EF4-FFF2-40B4-BE49-F238E27FC236}">
                <a16:creationId xmlns:a16="http://schemas.microsoft.com/office/drawing/2014/main" id="{896DEEAE-FF58-4437-A6B1-6CD33C0D63A2}"/>
              </a:ext>
            </a:extLst>
          </p:cNvPr>
          <p:cNvSpPr>
            <a:spLocks noGrp="1"/>
          </p:cNvSpPr>
          <p:nvPr>
            <p:ph idx="1"/>
          </p:nvPr>
        </p:nvSpPr>
        <p:spPr/>
        <p:txBody>
          <a:bodyPr>
            <a:normAutofit lnSpcReduction="10000"/>
          </a:bodyPr>
          <a:lstStyle/>
          <a:p>
            <a:r>
              <a:rPr lang="nl-NL"/>
              <a:t>Waterschap (DB), provincie (GS), Rijk (minister)</a:t>
            </a:r>
          </a:p>
          <a:p>
            <a:r>
              <a:rPr lang="nl-NL"/>
              <a:t>Instrument voor het mogelijk maken van complexe projecten met een publiek belang:</a:t>
            </a:r>
          </a:p>
          <a:p>
            <a:pPr lvl="1"/>
            <a:r>
              <a:rPr lang="nl-NL"/>
              <a:t>aanleg/wijziging infrastructuur</a:t>
            </a:r>
          </a:p>
          <a:p>
            <a:pPr lvl="1"/>
            <a:r>
              <a:rPr lang="nl-NL"/>
              <a:t>aanleg/uitbreiding nutsvoorzieningen</a:t>
            </a:r>
          </a:p>
          <a:p>
            <a:r>
              <a:rPr lang="nl-NL"/>
              <a:t>Uitgebreide procedure</a:t>
            </a:r>
          </a:p>
          <a:p>
            <a:r>
              <a:rPr lang="nl-NL"/>
              <a:t>Inhoud:</a:t>
            </a:r>
          </a:p>
          <a:p>
            <a:pPr lvl="1"/>
            <a:r>
              <a:rPr lang="nl-NL"/>
              <a:t>beschrijving project</a:t>
            </a:r>
          </a:p>
          <a:p>
            <a:pPr lvl="1"/>
            <a:r>
              <a:rPr lang="nl-NL"/>
              <a:t>diverse andere besluiten</a:t>
            </a:r>
          </a:p>
          <a:p>
            <a:pPr lvl="1"/>
            <a:r>
              <a:rPr lang="nl-NL"/>
              <a:t>geldt als omgevingsvergunning</a:t>
            </a:r>
          </a:p>
          <a:p>
            <a:pPr lvl="1"/>
            <a:r>
              <a:rPr lang="nl-NL"/>
              <a:t>wijziging omgevingsplan (maar technische bezwaren en overgangsrecht)</a:t>
            </a:r>
          </a:p>
          <a:p>
            <a:pPr lvl="1"/>
            <a:endParaRPr lang="nl-NL"/>
          </a:p>
          <a:p>
            <a:endParaRPr lang="nl-NL"/>
          </a:p>
          <a:p>
            <a:pPr lvl="1"/>
            <a:endParaRPr lang="nl-NL"/>
          </a:p>
          <a:p>
            <a:endParaRPr lang="nl-NL"/>
          </a:p>
        </p:txBody>
      </p:sp>
    </p:spTree>
    <p:extLst>
      <p:ext uri="{BB962C8B-B14F-4D97-AF65-F5344CB8AC3E}">
        <p14:creationId xmlns:p14="http://schemas.microsoft.com/office/powerpoint/2010/main" val="15100420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Afbeelding 3">
            <a:extLst>
              <a:ext uri="{FF2B5EF4-FFF2-40B4-BE49-F238E27FC236}">
                <a16:creationId xmlns:a16="http://schemas.microsoft.com/office/drawing/2014/main" id="{AB8D57FA-EA03-4C5B-85B0-9F263C69D4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2" y="0"/>
            <a:ext cx="12190815" cy="6858000"/>
          </a:xfrm>
          <a:prstGeom prst="rect">
            <a:avLst/>
          </a:prstGeom>
        </p:spPr>
      </p:pic>
      <p:sp>
        <p:nvSpPr>
          <p:cNvPr id="10" name="Tekstvak 9">
            <a:extLst>
              <a:ext uri="{FF2B5EF4-FFF2-40B4-BE49-F238E27FC236}">
                <a16:creationId xmlns:a16="http://schemas.microsoft.com/office/drawing/2014/main" id="{76C35D2B-34D8-4312-BFAE-B16DEDE38D09}"/>
              </a:ext>
            </a:extLst>
          </p:cNvPr>
          <p:cNvSpPr txBox="1"/>
          <p:nvPr/>
        </p:nvSpPr>
        <p:spPr>
          <a:xfrm>
            <a:off x="60960" y="287383"/>
            <a:ext cx="2473234" cy="646331"/>
          </a:xfrm>
          <a:prstGeom prst="rect">
            <a:avLst/>
          </a:prstGeom>
          <a:noFill/>
        </p:spPr>
        <p:txBody>
          <a:bodyPr wrap="square" rtlCol="0">
            <a:spAutoFit/>
          </a:bodyPr>
          <a:lstStyle/>
          <a:p>
            <a:r>
              <a:rPr lang="nl-NL"/>
              <a:t>Relaties vanuit Projectbesluit </a:t>
            </a:r>
          </a:p>
        </p:txBody>
      </p:sp>
    </p:spTree>
    <p:extLst>
      <p:ext uri="{BB962C8B-B14F-4D97-AF65-F5344CB8AC3E}">
        <p14:creationId xmlns:p14="http://schemas.microsoft.com/office/powerpoint/2010/main" val="310110481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2E5E780-1110-43F7-B0AD-4CE02D46B1DA}"/>
              </a:ext>
            </a:extLst>
          </p:cNvPr>
          <p:cNvSpPr>
            <a:spLocks noGrp="1"/>
          </p:cNvSpPr>
          <p:nvPr>
            <p:ph type="title"/>
          </p:nvPr>
        </p:nvSpPr>
        <p:spPr/>
        <p:txBody>
          <a:bodyPr/>
          <a:lstStyle/>
          <a:p>
            <a:r>
              <a:rPr lang="nl-NL" sz="4400"/>
              <a:t>Deel 2</a:t>
            </a:r>
            <a:endParaRPr lang="nl-NL"/>
          </a:p>
        </p:txBody>
      </p:sp>
      <p:sp>
        <p:nvSpPr>
          <p:cNvPr id="4" name="Tijdelijke aanduiding voor inhoud 2">
            <a:extLst>
              <a:ext uri="{FF2B5EF4-FFF2-40B4-BE49-F238E27FC236}">
                <a16:creationId xmlns:a16="http://schemas.microsoft.com/office/drawing/2014/main" id="{38EE58F7-D035-4CD9-AF77-D50ABC45FEC4}"/>
              </a:ext>
            </a:extLst>
          </p:cNvPr>
          <p:cNvSpPr>
            <a:spLocks noGrp="1"/>
          </p:cNvSpPr>
          <p:nvPr>
            <p:ph idx="1"/>
          </p:nvPr>
        </p:nvSpPr>
        <p:spPr>
          <a:xfrm>
            <a:off x="572493" y="2071316"/>
            <a:ext cx="4497218" cy="4119172"/>
          </a:xfrm>
          <a:ln>
            <a:noFill/>
          </a:ln>
        </p:spPr>
        <p:txBody>
          <a:bodyPr anchor="t">
            <a:normAutofit/>
          </a:bodyPr>
          <a:lstStyle/>
          <a:p>
            <a:pPr marL="0" indent="0">
              <a:buNone/>
            </a:pPr>
            <a:r>
              <a:rPr lang="nl-NL" sz="1900"/>
              <a:t>Het tweede deel van dit document beschrijft hoe met annotaties uit het Informatiemodel Omgevingswet relaties tussen de instrumenten van de Omgevingswet kunnen worden versterkt. Dat kan alleen bij de instrumenten die als omgevingsdocument zijn aangewezen. Er is onderscheid gemaakt tussen kaartgerelateerde en tekstgerichte annotaties.</a:t>
            </a:r>
          </a:p>
          <a:p>
            <a:pPr marL="0" indent="0">
              <a:buNone/>
            </a:pPr>
            <a:r>
              <a:rPr lang="nl-NL" sz="1900"/>
              <a:t>Waar mogelijk zijn voorbeelden gegeven. Die zijn in </a:t>
            </a:r>
            <a:r>
              <a:rPr lang="nl-NL" sz="1900">
                <a:solidFill>
                  <a:srgbClr val="0000FF"/>
                </a:solidFill>
              </a:rPr>
              <a:t>blauwe</a:t>
            </a:r>
            <a:r>
              <a:rPr lang="nl-NL" sz="1900"/>
              <a:t> tekst gedrukt.</a:t>
            </a:r>
          </a:p>
        </p:txBody>
      </p:sp>
      <p:pic>
        <p:nvPicPr>
          <p:cNvPr id="5" name="Graphic 4">
            <a:extLst>
              <a:ext uri="{FF2B5EF4-FFF2-40B4-BE49-F238E27FC236}">
                <a16:creationId xmlns:a16="http://schemas.microsoft.com/office/drawing/2014/main" id="{B18FC9A3-2F3E-474E-A810-A3DB3EC6D36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971380" y="1911493"/>
            <a:ext cx="4243326" cy="4508339"/>
          </a:xfrm>
          <a:prstGeom prst="rect">
            <a:avLst/>
          </a:prstGeom>
        </p:spPr>
      </p:pic>
    </p:spTree>
    <p:extLst>
      <p:ext uri="{BB962C8B-B14F-4D97-AF65-F5344CB8AC3E}">
        <p14:creationId xmlns:p14="http://schemas.microsoft.com/office/powerpoint/2010/main" val="5411696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D3C2702-EA5D-448B-8FE6-B7C0B1233467}"/>
              </a:ext>
            </a:extLst>
          </p:cNvPr>
          <p:cNvSpPr>
            <a:spLocks noGrp="1"/>
          </p:cNvSpPr>
          <p:nvPr>
            <p:ph type="title"/>
          </p:nvPr>
        </p:nvSpPr>
        <p:spPr/>
        <p:txBody>
          <a:bodyPr/>
          <a:lstStyle/>
          <a:p>
            <a:r>
              <a:rPr lang="nl-NL" sz="4400"/>
              <a:t>Deel 1</a:t>
            </a:r>
            <a:endParaRPr lang="nl-NL"/>
          </a:p>
        </p:txBody>
      </p:sp>
      <p:sp>
        <p:nvSpPr>
          <p:cNvPr id="4" name="Tijdelijke aanduiding voor inhoud 2">
            <a:extLst>
              <a:ext uri="{FF2B5EF4-FFF2-40B4-BE49-F238E27FC236}">
                <a16:creationId xmlns:a16="http://schemas.microsoft.com/office/drawing/2014/main" id="{B4955BAD-BEB7-4BCF-8104-B6362A5E427C}"/>
              </a:ext>
            </a:extLst>
          </p:cNvPr>
          <p:cNvSpPr>
            <a:spLocks noGrp="1"/>
          </p:cNvSpPr>
          <p:nvPr>
            <p:ph idx="1"/>
          </p:nvPr>
        </p:nvSpPr>
        <p:spPr>
          <a:xfrm>
            <a:off x="572493" y="2071316"/>
            <a:ext cx="4497218" cy="4119172"/>
          </a:xfrm>
          <a:ln>
            <a:noFill/>
          </a:ln>
        </p:spPr>
        <p:txBody>
          <a:bodyPr anchor="t">
            <a:normAutofit/>
          </a:bodyPr>
          <a:lstStyle/>
          <a:p>
            <a:pPr marL="0" indent="0">
              <a:buNone/>
            </a:pPr>
            <a:r>
              <a:rPr lang="nl-NL" sz="1900"/>
              <a:t>Per instrument is in een schema weergegeven welke relaties het heeft met andere instrumenten. </a:t>
            </a:r>
          </a:p>
          <a:p>
            <a:r>
              <a:rPr lang="nl-NL" sz="1900"/>
              <a:t>Het instrument dat in het schema centraal staat, is met roestbruine kleur weergegeven. </a:t>
            </a:r>
          </a:p>
          <a:p>
            <a:r>
              <a:rPr lang="nl-NL" sz="1900"/>
              <a:t>De pijlen geven de richting van de relaties aan. </a:t>
            </a:r>
          </a:p>
          <a:p>
            <a:r>
              <a:rPr lang="nl-NL" sz="1900"/>
              <a:t>De kaderteksten in de pijlen geven –in steekwoorden- de aard van de relaties aan.</a:t>
            </a:r>
          </a:p>
        </p:txBody>
      </p:sp>
      <p:pic>
        <p:nvPicPr>
          <p:cNvPr id="5" name="Afbeelding 4">
            <a:extLst>
              <a:ext uri="{FF2B5EF4-FFF2-40B4-BE49-F238E27FC236}">
                <a16:creationId xmlns:a16="http://schemas.microsoft.com/office/drawing/2014/main" id="{3DB3FAA8-CB0F-4201-868B-26EB9C9809A6}"/>
              </a:ext>
            </a:extLst>
          </p:cNvPr>
          <p:cNvPicPr>
            <a:picLocks noChangeAspect="1"/>
          </p:cNvPicPr>
          <p:nvPr/>
        </p:nvPicPr>
        <p:blipFill>
          <a:blip r:embed="rId2"/>
          <a:stretch>
            <a:fillRect/>
          </a:stretch>
        </p:blipFill>
        <p:spPr>
          <a:xfrm>
            <a:off x="5276443" y="1939848"/>
            <a:ext cx="6314569" cy="4023822"/>
          </a:xfrm>
          <a:prstGeom prst="rect">
            <a:avLst/>
          </a:prstGeom>
        </p:spPr>
      </p:pic>
    </p:spTree>
    <p:extLst>
      <p:ext uri="{BB962C8B-B14F-4D97-AF65-F5344CB8AC3E}">
        <p14:creationId xmlns:p14="http://schemas.microsoft.com/office/powerpoint/2010/main" val="277078611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9942B8B-01F2-4D58-921E-1CACA0A7164D}"/>
              </a:ext>
            </a:extLst>
          </p:cNvPr>
          <p:cNvSpPr>
            <a:spLocks noGrp="1"/>
          </p:cNvSpPr>
          <p:nvPr>
            <p:ph type="title"/>
          </p:nvPr>
        </p:nvSpPr>
        <p:spPr/>
        <p:txBody>
          <a:bodyPr/>
          <a:lstStyle/>
          <a:p>
            <a:r>
              <a:rPr lang="nl-NL"/>
              <a:t>Versterken van relaties tussen omgevingsdocumenten met annotaties</a:t>
            </a:r>
          </a:p>
        </p:txBody>
      </p:sp>
      <p:sp>
        <p:nvSpPr>
          <p:cNvPr id="3" name="Tijdelijke aanduiding voor inhoud 2">
            <a:extLst>
              <a:ext uri="{FF2B5EF4-FFF2-40B4-BE49-F238E27FC236}">
                <a16:creationId xmlns:a16="http://schemas.microsoft.com/office/drawing/2014/main" id="{8063E4B2-E2F1-4BCB-93F4-3F70A004F4C6}"/>
              </a:ext>
            </a:extLst>
          </p:cNvPr>
          <p:cNvSpPr>
            <a:spLocks noGrp="1"/>
          </p:cNvSpPr>
          <p:nvPr>
            <p:ph idx="1"/>
          </p:nvPr>
        </p:nvSpPr>
        <p:spPr/>
        <p:txBody>
          <a:bodyPr>
            <a:normAutofit lnSpcReduction="10000"/>
          </a:bodyPr>
          <a:lstStyle/>
          <a:p>
            <a:pPr marL="514350" indent="-514350">
              <a:buFont typeface="+mj-lt"/>
              <a:buAutoNum type="arabicPeriod"/>
            </a:pPr>
            <a:r>
              <a:rPr lang="nl-NL"/>
              <a:t>Versterking met kaartgerelateerde annotaties</a:t>
            </a:r>
          </a:p>
          <a:p>
            <a:pPr lvl="1"/>
            <a:r>
              <a:rPr lang="nl-NL"/>
              <a:t>Locatie</a:t>
            </a:r>
          </a:p>
          <a:p>
            <a:pPr lvl="1"/>
            <a:r>
              <a:rPr lang="nl-NL"/>
              <a:t>Activiteit</a:t>
            </a:r>
          </a:p>
          <a:p>
            <a:pPr lvl="1"/>
            <a:r>
              <a:rPr lang="nl-NL"/>
              <a:t>Omgevingswaarde</a:t>
            </a:r>
          </a:p>
          <a:p>
            <a:pPr lvl="1"/>
            <a:r>
              <a:rPr lang="nl-NL"/>
              <a:t>Omgevingsnorm</a:t>
            </a:r>
          </a:p>
          <a:p>
            <a:pPr lvl="1"/>
            <a:r>
              <a:rPr lang="nl-NL"/>
              <a:t>Gebiedsaanwijzing</a:t>
            </a:r>
          </a:p>
          <a:p>
            <a:pPr marL="514350" indent="-514350">
              <a:buFont typeface="+mj-lt"/>
              <a:buAutoNum type="arabicPeriod"/>
            </a:pPr>
            <a:r>
              <a:rPr lang="nl-NL"/>
              <a:t>Versterking met tekstgerelateerde annotaties</a:t>
            </a:r>
          </a:p>
          <a:p>
            <a:pPr lvl="1"/>
            <a:r>
              <a:rPr lang="nl-NL"/>
              <a:t>Thema</a:t>
            </a:r>
          </a:p>
          <a:p>
            <a:pPr lvl="1"/>
            <a:r>
              <a:rPr lang="nl-NL"/>
              <a:t>Juridische regel type instructieregel</a:t>
            </a:r>
          </a:p>
          <a:p>
            <a:pPr lvl="1"/>
            <a:r>
              <a:rPr lang="nl-NL"/>
              <a:t>Hoofdlijn</a:t>
            </a:r>
          </a:p>
          <a:p>
            <a:pPr lvl="1"/>
            <a:r>
              <a:rPr lang="nl-NL"/>
              <a:t>Tekstverwijzing</a:t>
            </a:r>
          </a:p>
        </p:txBody>
      </p:sp>
    </p:spTree>
    <p:extLst>
      <p:ext uri="{BB962C8B-B14F-4D97-AF65-F5344CB8AC3E}">
        <p14:creationId xmlns:p14="http://schemas.microsoft.com/office/powerpoint/2010/main" val="128272312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9942B8B-01F2-4D58-921E-1CACA0A7164D}"/>
              </a:ext>
            </a:extLst>
          </p:cNvPr>
          <p:cNvSpPr>
            <a:spLocks noGrp="1"/>
          </p:cNvSpPr>
          <p:nvPr>
            <p:ph type="title"/>
          </p:nvPr>
        </p:nvSpPr>
        <p:spPr/>
        <p:txBody>
          <a:bodyPr/>
          <a:lstStyle/>
          <a:p>
            <a:r>
              <a:rPr lang="nl-NL"/>
              <a:t>Versterking met kaartgerelateerde annotaties: Locatie</a:t>
            </a:r>
            <a:endParaRPr lang="nl-NL">
              <a:highlight>
                <a:srgbClr val="FFFF00"/>
              </a:highlight>
            </a:endParaRPr>
          </a:p>
        </p:txBody>
      </p:sp>
      <p:sp>
        <p:nvSpPr>
          <p:cNvPr id="3" name="Tijdelijke aanduiding voor inhoud 2">
            <a:extLst>
              <a:ext uri="{FF2B5EF4-FFF2-40B4-BE49-F238E27FC236}">
                <a16:creationId xmlns:a16="http://schemas.microsoft.com/office/drawing/2014/main" id="{8063E4B2-E2F1-4BCB-93F4-3F70A004F4C6}"/>
              </a:ext>
            </a:extLst>
          </p:cNvPr>
          <p:cNvSpPr>
            <a:spLocks noGrp="1"/>
          </p:cNvSpPr>
          <p:nvPr>
            <p:ph idx="1"/>
          </p:nvPr>
        </p:nvSpPr>
        <p:spPr/>
        <p:txBody>
          <a:bodyPr>
            <a:normAutofit/>
          </a:bodyPr>
          <a:lstStyle/>
          <a:p>
            <a:pPr marL="0" indent="0">
              <a:buNone/>
            </a:pPr>
            <a:r>
              <a:rPr lang="nl-NL"/>
              <a:t>Door in verschillende omgevingsdocumenten gebruik te maken van dezelfde locatie kunnen in een viewer bij een klik op de kaart gerelateerde omgevingsdocumenten worden gevonden</a:t>
            </a:r>
          </a:p>
          <a:p>
            <a:pPr marL="0" indent="0">
              <a:buNone/>
            </a:pPr>
            <a:endParaRPr lang="nl-NL"/>
          </a:p>
          <a:p>
            <a:pPr marL="0" indent="0">
              <a:buNone/>
            </a:pPr>
            <a:r>
              <a:rPr lang="nl-NL"/>
              <a:t>Dit kan door in ieder van de gerelateerde omgevingsdocumenten een eigen Locatie te gebruiken voor dezelfde plek, of door in het ene omgevingsdocument een verwijzing op te nemen naar de Locatie* in een ander omgevingsdocument</a:t>
            </a:r>
          </a:p>
          <a:p>
            <a:pPr marL="0" indent="0">
              <a:buNone/>
            </a:pPr>
            <a:endParaRPr lang="nl-NL"/>
          </a:p>
          <a:p>
            <a:pPr marL="0" indent="0">
              <a:buNone/>
            </a:pPr>
            <a:r>
              <a:rPr lang="nl-NL" sz="1200"/>
              <a:t>* Er moet dan ook een verwijzing naar het betreffende geografisch informatieobject worden opgenomen</a:t>
            </a:r>
          </a:p>
        </p:txBody>
      </p:sp>
    </p:spTree>
    <p:extLst>
      <p:ext uri="{BB962C8B-B14F-4D97-AF65-F5344CB8AC3E}">
        <p14:creationId xmlns:p14="http://schemas.microsoft.com/office/powerpoint/2010/main" val="209978927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Afbeelding 3">
            <a:extLst>
              <a:ext uri="{FF2B5EF4-FFF2-40B4-BE49-F238E27FC236}">
                <a16:creationId xmlns:a16="http://schemas.microsoft.com/office/drawing/2014/main" id="{D0AE6A99-0E10-4B09-B20D-25DF2EAEFA5B}"/>
              </a:ext>
            </a:extLst>
          </p:cNvPr>
          <p:cNvPicPr>
            <a:picLocks noChangeAspect="1"/>
          </p:cNvPicPr>
          <p:nvPr/>
        </p:nvPicPr>
        <p:blipFill>
          <a:blip r:embed="rId2"/>
          <a:stretch>
            <a:fillRect/>
          </a:stretch>
        </p:blipFill>
        <p:spPr>
          <a:xfrm>
            <a:off x="9037138" y="2796988"/>
            <a:ext cx="566517" cy="632011"/>
          </a:xfrm>
          <a:prstGeom prst="rect">
            <a:avLst/>
          </a:prstGeom>
        </p:spPr>
      </p:pic>
      <p:sp>
        <p:nvSpPr>
          <p:cNvPr id="7" name="Tekstvak 6">
            <a:extLst>
              <a:ext uri="{FF2B5EF4-FFF2-40B4-BE49-F238E27FC236}">
                <a16:creationId xmlns:a16="http://schemas.microsoft.com/office/drawing/2014/main" id="{B6A17265-900D-4C57-B63E-E9EBD06D9539}"/>
              </a:ext>
            </a:extLst>
          </p:cNvPr>
          <p:cNvSpPr txBox="1"/>
          <p:nvPr/>
        </p:nvSpPr>
        <p:spPr>
          <a:xfrm>
            <a:off x="0" y="43009"/>
            <a:ext cx="6243095" cy="461665"/>
          </a:xfrm>
          <a:prstGeom prst="rect">
            <a:avLst/>
          </a:prstGeom>
          <a:noFill/>
        </p:spPr>
        <p:txBody>
          <a:bodyPr wrap="square" rtlCol="0">
            <a:spAutoFit/>
          </a:bodyPr>
          <a:lstStyle/>
          <a:p>
            <a:r>
              <a:rPr lang="nl-NL" sz="2400">
                <a:solidFill>
                  <a:srgbClr val="0000FF"/>
                </a:solidFill>
              </a:rPr>
              <a:t>Voorbeeld van gebruik van dezelfde Locatie</a:t>
            </a:r>
          </a:p>
        </p:txBody>
      </p:sp>
      <p:grpSp>
        <p:nvGrpSpPr>
          <p:cNvPr id="3" name="Groep 2">
            <a:extLst>
              <a:ext uri="{FF2B5EF4-FFF2-40B4-BE49-F238E27FC236}">
                <a16:creationId xmlns:a16="http://schemas.microsoft.com/office/drawing/2014/main" id="{27A7FCDB-10B2-4087-A71C-52AD9EC2F0AE}"/>
              </a:ext>
            </a:extLst>
          </p:cNvPr>
          <p:cNvGrpSpPr/>
          <p:nvPr/>
        </p:nvGrpSpPr>
        <p:grpSpPr>
          <a:xfrm>
            <a:off x="0" y="504674"/>
            <a:ext cx="12157386" cy="5848651"/>
            <a:chOff x="0" y="504674"/>
            <a:chExt cx="12157386" cy="5848651"/>
          </a:xfrm>
        </p:grpSpPr>
        <p:pic>
          <p:nvPicPr>
            <p:cNvPr id="2" name="Afbeelding 1">
              <a:extLst>
                <a:ext uri="{FF2B5EF4-FFF2-40B4-BE49-F238E27FC236}">
                  <a16:creationId xmlns:a16="http://schemas.microsoft.com/office/drawing/2014/main" id="{7AD6A6D4-148D-43B5-BF75-DFF1749A656B}"/>
                </a:ext>
              </a:extLst>
            </p:cNvPr>
            <p:cNvPicPr>
              <a:picLocks noChangeAspect="1"/>
            </p:cNvPicPr>
            <p:nvPr/>
          </p:nvPicPr>
          <p:blipFill>
            <a:blip r:embed="rId3"/>
            <a:stretch>
              <a:fillRect/>
            </a:stretch>
          </p:blipFill>
          <p:spPr>
            <a:xfrm>
              <a:off x="34613" y="504674"/>
              <a:ext cx="12122773" cy="5848651"/>
            </a:xfrm>
            <a:prstGeom prst="rect">
              <a:avLst/>
            </a:prstGeom>
          </p:spPr>
        </p:pic>
        <p:pic>
          <p:nvPicPr>
            <p:cNvPr id="6" name="Afbeelding 5">
              <a:extLst>
                <a:ext uri="{FF2B5EF4-FFF2-40B4-BE49-F238E27FC236}">
                  <a16:creationId xmlns:a16="http://schemas.microsoft.com/office/drawing/2014/main" id="{C0C22769-F25D-44ED-9252-593F9B62EA44}"/>
                </a:ext>
              </a:extLst>
            </p:cNvPr>
            <p:cNvPicPr>
              <a:picLocks noChangeAspect="1"/>
            </p:cNvPicPr>
            <p:nvPr/>
          </p:nvPicPr>
          <p:blipFill>
            <a:blip r:embed="rId4"/>
            <a:stretch>
              <a:fillRect/>
            </a:stretch>
          </p:blipFill>
          <p:spPr>
            <a:xfrm>
              <a:off x="0" y="4435526"/>
              <a:ext cx="5086611" cy="1917799"/>
            </a:xfrm>
            <a:prstGeom prst="rect">
              <a:avLst/>
            </a:prstGeom>
          </p:spPr>
        </p:pic>
        <p:pic>
          <p:nvPicPr>
            <p:cNvPr id="11" name="Afbeelding 10">
              <a:extLst>
                <a:ext uri="{FF2B5EF4-FFF2-40B4-BE49-F238E27FC236}">
                  <a16:creationId xmlns:a16="http://schemas.microsoft.com/office/drawing/2014/main" id="{255160BF-5169-45BB-A9E3-4772B44160AB}"/>
                </a:ext>
              </a:extLst>
            </p:cNvPr>
            <p:cNvPicPr>
              <a:picLocks noChangeAspect="1"/>
            </p:cNvPicPr>
            <p:nvPr/>
          </p:nvPicPr>
          <p:blipFill>
            <a:blip r:embed="rId5"/>
            <a:stretch>
              <a:fillRect/>
            </a:stretch>
          </p:blipFill>
          <p:spPr>
            <a:xfrm>
              <a:off x="34613" y="2006265"/>
              <a:ext cx="3560898" cy="832417"/>
            </a:xfrm>
            <a:prstGeom prst="rect">
              <a:avLst/>
            </a:prstGeom>
          </p:spPr>
        </p:pic>
      </p:grpSp>
      <p:pic>
        <p:nvPicPr>
          <p:cNvPr id="8" name="Afbeelding 7">
            <a:extLst>
              <a:ext uri="{FF2B5EF4-FFF2-40B4-BE49-F238E27FC236}">
                <a16:creationId xmlns:a16="http://schemas.microsoft.com/office/drawing/2014/main" id="{97AB3C2E-BC20-48C3-8098-331108CB551A}"/>
              </a:ext>
            </a:extLst>
          </p:cNvPr>
          <p:cNvPicPr>
            <a:picLocks noChangeAspect="1"/>
          </p:cNvPicPr>
          <p:nvPr/>
        </p:nvPicPr>
        <p:blipFill>
          <a:blip r:embed="rId2"/>
          <a:stretch>
            <a:fillRect/>
          </a:stretch>
        </p:blipFill>
        <p:spPr>
          <a:xfrm>
            <a:off x="8579938" y="2923263"/>
            <a:ext cx="566517" cy="632011"/>
          </a:xfrm>
          <a:prstGeom prst="rect">
            <a:avLst/>
          </a:prstGeom>
        </p:spPr>
      </p:pic>
    </p:spTree>
    <p:extLst>
      <p:ext uri="{BB962C8B-B14F-4D97-AF65-F5344CB8AC3E}">
        <p14:creationId xmlns:p14="http://schemas.microsoft.com/office/powerpoint/2010/main" val="72951940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9942B8B-01F2-4D58-921E-1CACA0A7164D}"/>
              </a:ext>
            </a:extLst>
          </p:cNvPr>
          <p:cNvSpPr>
            <a:spLocks noGrp="1"/>
          </p:cNvSpPr>
          <p:nvPr>
            <p:ph type="title"/>
          </p:nvPr>
        </p:nvSpPr>
        <p:spPr/>
        <p:txBody>
          <a:bodyPr>
            <a:normAutofit fontScale="90000"/>
          </a:bodyPr>
          <a:lstStyle/>
          <a:p>
            <a:r>
              <a:rPr lang="nl-NL"/>
              <a:t>Versterking met kaartgerelateerde annotaties: Activiteit, Omgevingswaarde, Omgevingsnorm en Gebiedsaanwijzing</a:t>
            </a:r>
          </a:p>
        </p:txBody>
      </p:sp>
      <p:sp>
        <p:nvSpPr>
          <p:cNvPr id="3" name="Tijdelijke aanduiding voor inhoud 2">
            <a:extLst>
              <a:ext uri="{FF2B5EF4-FFF2-40B4-BE49-F238E27FC236}">
                <a16:creationId xmlns:a16="http://schemas.microsoft.com/office/drawing/2014/main" id="{8063E4B2-E2F1-4BCB-93F4-3F70A004F4C6}"/>
              </a:ext>
            </a:extLst>
          </p:cNvPr>
          <p:cNvSpPr>
            <a:spLocks noGrp="1"/>
          </p:cNvSpPr>
          <p:nvPr>
            <p:ph idx="1"/>
          </p:nvPr>
        </p:nvSpPr>
        <p:spPr>
          <a:xfrm>
            <a:off x="838200" y="2141537"/>
            <a:ext cx="10515600" cy="4351338"/>
          </a:xfrm>
        </p:spPr>
        <p:txBody>
          <a:bodyPr>
            <a:normAutofit/>
          </a:bodyPr>
          <a:lstStyle/>
          <a:p>
            <a:pPr marL="0" indent="0">
              <a:buNone/>
            </a:pPr>
            <a:r>
              <a:rPr lang="nl-NL"/>
              <a:t>Door dezelfde annotaties te gebruiken kunnen in een viewer bij filteren gerelateerde omgevingsdocumenten worden gevonden. Dat kan bij:</a:t>
            </a:r>
            <a:br>
              <a:rPr lang="nl-NL"/>
            </a:br>
            <a:r>
              <a:rPr lang="nl-NL" sz="2000"/>
              <a:t> </a:t>
            </a:r>
          </a:p>
          <a:p>
            <a:pPr lvl="1"/>
            <a:r>
              <a:rPr lang="nl-NL"/>
              <a:t>verschillende typen omgevingsdocumenten van zelfde BG</a:t>
            </a:r>
            <a:br>
              <a:rPr lang="nl-NL"/>
            </a:br>
            <a:r>
              <a:rPr lang="nl-NL">
                <a:solidFill>
                  <a:srgbClr val="0000FF"/>
                </a:solidFill>
              </a:rPr>
              <a:t>Voorbeeld: omgevingsvisie en omgevingsverordening</a:t>
            </a:r>
          </a:p>
          <a:p>
            <a:pPr lvl="1"/>
            <a:r>
              <a:rPr lang="nl-NL"/>
              <a:t>zelfde type omgevingsdocument van verschillende BG’s</a:t>
            </a:r>
            <a:br>
              <a:rPr lang="nl-NL"/>
            </a:br>
            <a:r>
              <a:rPr lang="nl-NL">
                <a:solidFill>
                  <a:srgbClr val="0000FF"/>
                </a:solidFill>
              </a:rPr>
              <a:t>Voorbeeld: omgevingsvisie van provincie en omgevingsvisie van een in die provincie gelegen gemeente</a:t>
            </a:r>
          </a:p>
          <a:p>
            <a:pPr lvl="1"/>
            <a:r>
              <a:rPr lang="nl-NL"/>
              <a:t>verschillende typen omgevingsdocumenten van verschillende BG’s</a:t>
            </a:r>
            <a:br>
              <a:rPr lang="nl-NL"/>
            </a:br>
            <a:r>
              <a:rPr lang="nl-NL">
                <a:solidFill>
                  <a:srgbClr val="0000FF"/>
                </a:solidFill>
              </a:rPr>
              <a:t>Voorbeeld: omgevingsverordening en waterschapsverordening</a:t>
            </a:r>
          </a:p>
          <a:p>
            <a:endParaRPr lang="nl-NL"/>
          </a:p>
        </p:txBody>
      </p:sp>
    </p:spTree>
    <p:extLst>
      <p:ext uri="{BB962C8B-B14F-4D97-AF65-F5344CB8AC3E}">
        <p14:creationId xmlns:p14="http://schemas.microsoft.com/office/powerpoint/2010/main" val="207850048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9942B8B-01F2-4D58-921E-1CACA0A7164D}"/>
              </a:ext>
            </a:extLst>
          </p:cNvPr>
          <p:cNvSpPr>
            <a:spLocks noGrp="1"/>
          </p:cNvSpPr>
          <p:nvPr>
            <p:ph type="title"/>
          </p:nvPr>
        </p:nvSpPr>
        <p:spPr/>
        <p:txBody>
          <a:bodyPr>
            <a:normAutofit/>
          </a:bodyPr>
          <a:lstStyle/>
          <a:p>
            <a:r>
              <a:rPr lang="nl-NL"/>
              <a:t>Versterking met kaartgerelateerde annotaties: Activiteit</a:t>
            </a:r>
          </a:p>
        </p:txBody>
      </p:sp>
      <p:sp>
        <p:nvSpPr>
          <p:cNvPr id="3" name="Tijdelijke aanduiding voor inhoud 2">
            <a:extLst>
              <a:ext uri="{FF2B5EF4-FFF2-40B4-BE49-F238E27FC236}">
                <a16:creationId xmlns:a16="http://schemas.microsoft.com/office/drawing/2014/main" id="{8063E4B2-E2F1-4BCB-93F4-3F70A004F4C6}"/>
              </a:ext>
            </a:extLst>
          </p:cNvPr>
          <p:cNvSpPr>
            <a:spLocks noGrp="1"/>
          </p:cNvSpPr>
          <p:nvPr>
            <p:ph idx="1"/>
          </p:nvPr>
        </p:nvSpPr>
        <p:spPr>
          <a:xfrm>
            <a:off x="838200" y="2348400"/>
            <a:ext cx="10515600" cy="4351338"/>
          </a:xfrm>
        </p:spPr>
        <p:txBody>
          <a:bodyPr>
            <a:normAutofit/>
          </a:bodyPr>
          <a:lstStyle/>
          <a:p>
            <a:pPr marL="0" indent="0">
              <a:buNone/>
            </a:pPr>
            <a:r>
              <a:rPr lang="nl-NL"/>
              <a:t>Door gebruik te maken van annotatie met Activiteit van dezelfde groep en dezelfde naam kunnen in een viewer bij filteren op Activiteit de gerelateerde omgevingsdocumenten worden gevonden</a:t>
            </a:r>
          </a:p>
          <a:p>
            <a:pPr marL="0" indent="0">
              <a:buNone/>
            </a:pPr>
            <a:br>
              <a:rPr lang="nl-NL"/>
            </a:br>
            <a:r>
              <a:rPr lang="nl-NL">
                <a:solidFill>
                  <a:srgbClr val="0000FF"/>
                </a:solidFill>
              </a:rPr>
              <a:t>Voorbeeld: in AMvB en in omgevingsplan regels over het vellen van houtopstanden annoteren met:</a:t>
            </a:r>
          </a:p>
          <a:p>
            <a:pPr lvl="1"/>
            <a:r>
              <a:rPr lang="nl-NL">
                <a:solidFill>
                  <a:srgbClr val="0000FF"/>
                </a:solidFill>
              </a:rPr>
              <a:t>Activiteit </a:t>
            </a:r>
          </a:p>
          <a:p>
            <a:pPr lvl="1"/>
            <a:r>
              <a:rPr lang="nl-NL">
                <a:solidFill>
                  <a:srgbClr val="0000FF"/>
                </a:solidFill>
              </a:rPr>
              <a:t>Groep: kapactiviteit</a:t>
            </a:r>
          </a:p>
          <a:p>
            <a:pPr lvl="1"/>
            <a:r>
              <a:rPr lang="nl-NL">
                <a:solidFill>
                  <a:srgbClr val="0000FF"/>
                </a:solidFill>
              </a:rPr>
              <a:t>Naam: vellen van houtopstanden</a:t>
            </a:r>
          </a:p>
        </p:txBody>
      </p:sp>
    </p:spTree>
    <p:extLst>
      <p:ext uri="{BB962C8B-B14F-4D97-AF65-F5344CB8AC3E}">
        <p14:creationId xmlns:p14="http://schemas.microsoft.com/office/powerpoint/2010/main" val="237720968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9942B8B-01F2-4D58-921E-1CACA0A7164D}"/>
              </a:ext>
            </a:extLst>
          </p:cNvPr>
          <p:cNvSpPr>
            <a:spLocks noGrp="1"/>
          </p:cNvSpPr>
          <p:nvPr>
            <p:ph type="title"/>
          </p:nvPr>
        </p:nvSpPr>
        <p:spPr/>
        <p:txBody>
          <a:bodyPr>
            <a:normAutofit/>
          </a:bodyPr>
          <a:lstStyle/>
          <a:p>
            <a:r>
              <a:rPr lang="nl-NL"/>
              <a:t>Versterking met kaartgerelateerde annotaties: Omgevingswaarde</a:t>
            </a:r>
          </a:p>
        </p:txBody>
      </p:sp>
      <p:sp>
        <p:nvSpPr>
          <p:cNvPr id="3" name="Tijdelijke aanduiding voor inhoud 2">
            <a:extLst>
              <a:ext uri="{FF2B5EF4-FFF2-40B4-BE49-F238E27FC236}">
                <a16:creationId xmlns:a16="http://schemas.microsoft.com/office/drawing/2014/main" id="{8063E4B2-E2F1-4BCB-93F4-3F70A004F4C6}"/>
              </a:ext>
            </a:extLst>
          </p:cNvPr>
          <p:cNvSpPr>
            <a:spLocks noGrp="1"/>
          </p:cNvSpPr>
          <p:nvPr>
            <p:ph idx="1"/>
          </p:nvPr>
        </p:nvSpPr>
        <p:spPr>
          <a:xfrm>
            <a:off x="838200" y="2348400"/>
            <a:ext cx="10515600" cy="4351338"/>
          </a:xfrm>
        </p:spPr>
        <p:txBody>
          <a:bodyPr>
            <a:normAutofit/>
          </a:bodyPr>
          <a:lstStyle/>
          <a:p>
            <a:pPr marL="0" indent="0">
              <a:buNone/>
            </a:pPr>
            <a:r>
              <a:rPr lang="nl-NL"/>
              <a:t>Door gebruik te maken van annotatie met Omgevingswaarde van dezelfde groep en dezelfde naam kunnen in een viewer bij filteren op Omgevingswaarde de gerelateerde omgevingsdocumenten worden gevonden</a:t>
            </a:r>
            <a:br>
              <a:rPr lang="nl-NL"/>
            </a:br>
            <a:r>
              <a:rPr lang="nl-NL">
                <a:solidFill>
                  <a:srgbClr val="0000FF"/>
                </a:solidFill>
              </a:rPr>
              <a:t>Voorbeeld: in AMvB en in omgevingsverordening regels over omgevingswaarde voor stikstof annoteren met:</a:t>
            </a:r>
          </a:p>
          <a:p>
            <a:pPr lvl="1"/>
            <a:r>
              <a:rPr lang="nl-NL">
                <a:solidFill>
                  <a:srgbClr val="0000FF"/>
                </a:solidFill>
              </a:rPr>
              <a:t>Omgevingswaarde </a:t>
            </a:r>
          </a:p>
          <a:p>
            <a:pPr lvl="1"/>
            <a:r>
              <a:rPr lang="nl-NL">
                <a:solidFill>
                  <a:srgbClr val="0000FF"/>
                </a:solidFill>
              </a:rPr>
              <a:t>Groep: luchtkwaliteit</a:t>
            </a:r>
          </a:p>
          <a:p>
            <a:pPr lvl="1"/>
            <a:r>
              <a:rPr lang="nl-NL">
                <a:solidFill>
                  <a:srgbClr val="0000FF"/>
                </a:solidFill>
              </a:rPr>
              <a:t>Naam: stikstof</a:t>
            </a:r>
          </a:p>
        </p:txBody>
      </p:sp>
    </p:spTree>
    <p:extLst>
      <p:ext uri="{BB962C8B-B14F-4D97-AF65-F5344CB8AC3E}">
        <p14:creationId xmlns:p14="http://schemas.microsoft.com/office/powerpoint/2010/main" val="245435270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9942B8B-01F2-4D58-921E-1CACA0A7164D}"/>
              </a:ext>
            </a:extLst>
          </p:cNvPr>
          <p:cNvSpPr>
            <a:spLocks noGrp="1"/>
          </p:cNvSpPr>
          <p:nvPr>
            <p:ph type="title"/>
          </p:nvPr>
        </p:nvSpPr>
        <p:spPr/>
        <p:txBody>
          <a:bodyPr>
            <a:normAutofit/>
          </a:bodyPr>
          <a:lstStyle/>
          <a:p>
            <a:r>
              <a:rPr lang="nl-NL"/>
              <a:t>Versterking met kaartgerelateerde annotaties: Omgevingsnorm</a:t>
            </a:r>
          </a:p>
        </p:txBody>
      </p:sp>
      <p:sp>
        <p:nvSpPr>
          <p:cNvPr id="3" name="Tijdelijke aanduiding voor inhoud 2">
            <a:extLst>
              <a:ext uri="{FF2B5EF4-FFF2-40B4-BE49-F238E27FC236}">
                <a16:creationId xmlns:a16="http://schemas.microsoft.com/office/drawing/2014/main" id="{8063E4B2-E2F1-4BCB-93F4-3F70A004F4C6}"/>
              </a:ext>
            </a:extLst>
          </p:cNvPr>
          <p:cNvSpPr>
            <a:spLocks noGrp="1"/>
          </p:cNvSpPr>
          <p:nvPr>
            <p:ph idx="1"/>
          </p:nvPr>
        </p:nvSpPr>
        <p:spPr>
          <a:xfrm>
            <a:off x="838200" y="2348400"/>
            <a:ext cx="10515600" cy="4351338"/>
          </a:xfrm>
        </p:spPr>
        <p:txBody>
          <a:bodyPr>
            <a:normAutofit lnSpcReduction="10000"/>
          </a:bodyPr>
          <a:lstStyle/>
          <a:p>
            <a:pPr marL="0" indent="0">
              <a:buNone/>
            </a:pPr>
            <a:r>
              <a:rPr lang="nl-NL"/>
              <a:t>Door gebruik te maken van annotatie met Omgevingsnorm van dezelfde groep en dezelfde naam kunnen in een viewer bij filteren op Omgevingsnorm de gerelateerde omgevingsdocumenten worden gevonden</a:t>
            </a:r>
          </a:p>
          <a:p>
            <a:pPr marL="0" indent="0">
              <a:buNone/>
            </a:pPr>
            <a:br>
              <a:rPr lang="nl-NL"/>
            </a:br>
            <a:r>
              <a:rPr lang="nl-NL">
                <a:solidFill>
                  <a:srgbClr val="0000FF"/>
                </a:solidFill>
              </a:rPr>
              <a:t>Voorbeeld: in instructieregel in omgevingsverordening en in omgevingsplan (waarin de instructieregel wordt opgevolgd) regel over maximum oppervlakte glastuinbouw annoteren met:</a:t>
            </a:r>
          </a:p>
          <a:p>
            <a:pPr lvl="1"/>
            <a:r>
              <a:rPr lang="nl-NL">
                <a:solidFill>
                  <a:srgbClr val="0000FF"/>
                </a:solidFill>
              </a:rPr>
              <a:t>Omgevingsnorm </a:t>
            </a:r>
          </a:p>
          <a:p>
            <a:pPr lvl="1"/>
            <a:r>
              <a:rPr lang="nl-NL">
                <a:solidFill>
                  <a:srgbClr val="0000FF"/>
                </a:solidFill>
              </a:rPr>
              <a:t>Groep: maatvoering bouwen</a:t>
            </a:r>
          </a:p>
          <a:p>
            <a:pPr lvl="1"/>
            <a:r>
              <a:rPr lang="nl-NL">
                <a:solidFill>
                  <a:srgbClr val="0000FF"/>
                </a:solidFill>
              </a:rPr>
              <a:t>Naam: maximum oppervlakte glastuinbouw</a:t>
            </a:r>
          </a:p>
          <a:p>
            <a:pPr marL="0" indent="0">
              <a:buNone/>
            </a:pPr>
            <a:endParaRPr lang="nl-NL">
              <a:solidFill>
                <a:srgbClr val="0000FF"/>
              </a:solidFill>
            </a:endParaRPr>
          </a:p>
        </p:txBody>
      </p:sp>
    </p:spTree>
    <p:extLst>
      <p:ext uri="{BB962C8B-B14F-4D97-AF65-F5344CB8AC3E}">
        <p14:creationId xmlns:p14="http://schemas.microsoft.com/office/powerpoint/2010/main" val="226977695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9942B8B-01F2-4D58-921E-1CACA0A7164D}"/>
              </a:ext>
            </a:extLst>
          </p:cNvPr>
          <p:cNvSpPr>
            <a:spLocks noGrp="1"/>
          </p:cNvSpPr>
          <p:nvPr>
            <p:ph type="title"/>
          </p:nvPr>
        </p:nvSpPr>
        <p:spPr/>
        <p:txBody>
          <a:bodyPr>
            <a:normAutofit/>
          </a:bodyPr>
          <a:lstStyle/>
          <a:p>
            <a:r>
              <a:rPr lang="nl-NL"/>
              <a:t>Versterking met kaartgerelateerde annotaties: Gebiedsaanwijzing</a:t>
            </a:r>
          </a:p>
        </p:txBody>
      </p:sp>
      <p:sp>
        <p:nvSpPr>
          <p:cNvPr id="3" name="Tijdelijke aanduiding voor inhoud 2">
            <a:extLst>
              <a:ext uri="{FF2B5EF4-FFF2-40B4-BE49-F238E27FC236}">
                <a16:creationId xmlns:a16="http://schemas.microsoft.com/office/drawing/2014/main" id="{8063E4B2-E2F1-4BCB-93F4-3F70A004F4C6}"/>
              </a:ext>
            </a:extLst>
          </p:cNvPr>
          <p:cNvSpPr>
            <a:spLocks noGrp="1"/>
          </p:cNvSpPr>
          <p:nvPr>
            <p:ph idx="1"/>
          </p:nvPr>
        </p:nvSpPr>
        <p:spPr>
          <a:xfrm>
            <a:off x="838200" y="1882408"/>
            <a:ext cx="10515600" cy="4351338"/>
          </a:xfrm>
        </p:spPr>
        <p:txBody>
          <a:bodyPr>
            <a:normAutofit lnSpcReduction="10000"/>
          </a:bodyPr>
          <a:lstStyle/>
          <a:p>
            <a:pPr marL="0" indent="0">
              <a:buNone/>
            </a:pPr>
            <a:r>
              <a:rPr lang="nl-NL"/>
              <a:t>Door gebruik te maken van annotatie met Gebiedsaanwijzing van het zelfde type, dezelfde groep en dezelfde naam kunnen in een viewer bij filteren op Gebiedsaanwijzing de gerelateerde omgevingsdocumenten worden gevonden</a:t>
            </a:r>
          </a:p>
          <a:p>
            <a:pPr marL="0" indent="0">
              <a:buNone/>
            </a:pPr>
            <a:endParaRPr lang="nl-NL"/>
          </a:p>
          <a:p>
            <a:pPr marL="0" indent="0">
              <a:buNone/>
            </a:pPr>
            <a:r>
              <a:rPr lang="nl-NL">
                <a:solidFill>
                  <a:srgbClr val="0000FF"/>
                </a:solidFill>
              </a:rPr>
              <a:t>Voorbeeld: in omgevingsvisie en in omgevingsverordening beleidstekst respectievelijk regel over bodemdaling annoteren met:</a:t>
            </a:r>
          </a:p>
          <a:p>
            <a:pPr lvl="1"/>
            <a:r>
              <a:rPr lang="nl-NL">
                <a:solidFill>
                  <a:srgbClr val="0000FF"/>
                </a:solidFill>
              </a:rPr>
              <a:t>Gebiedsaanwijzing</a:t>
            </a:r>
          </a:p>
          <a:p>
            <a:pPr lvl="1"/>
            <a:r>
              <a:rPr lang="nl-NL">
                <a:solidFill>
                  <a:srgbClr val="0000FF"/>
                </a:solidFill>
              </a:rPr>
              <a:t>Type: Bodem </a:t>
            </a:r>
          </a:p>
          <a:p>
            <a:pPr lvl="1"/>
            <a:r>
              <a:rPr lang="nl-NL">
                <a:solidFill>
                  <a:srgbClr val="0000FF"/>
                </a:solidFill>
              </a:rPr>
              <a:t>Groep: bodemdalingsgebied</a:t>
            </a:r>
          </a:p>
          <a:p>
            <a:pPr lvl="1"/>
            <a:r>
              <a:rPr lang="nl-NL">
                <a:solidFill>
                  <a:srgbClr val="0000FF"/>
                </a:solidFill>
              </a:rPr>
              <a:t>Naam: tegengaan bodemdaling</a:t>
            </a:r>
          </a:p>
          <a:p>
            <a:pPr marL="0" indent="0">
              <a:buNone/>
            </a:pPr>
            <a:endParaRPr lang="nl-NL"/>
          </a:p>
        </p:txBody>
      </p:sp>
    </p:spTree>
    <p:extLst>
      <p:ext uri="{BB962C8B-B14F-4D97-AF65-F5344CB8AC3E}">
        <p14:creationId xmlns:p14="http://schemas.microsoft.com/office/powerpoint/2010/main" val="399669372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Afbeelding 4">
            <a:extLst>
              <a:ext uri="{FF2B5EF4-FFF2-40B4-BE49-F238E27FC236}">
                <a16:creationId xmlns:a16="http://schemas.microsoft.com/office/drawing/2014/main" id="{255B2007-1782-4F3E-879E-316E77953F0C}"/>
              </a:ext>
            </a:extLst>
          </p:cNvPr>
          <p:cNvPicPr>
            <a:picLocks noChangeAspect="1"/>
          </p:cNvPicPr>
          <p:nvPr/>
        </p:nvPicPr>
        <p:blipFill>
          <a:blip r:embed="rId2"/>
          <a:stretch>
            <a:fillRect/>
          </a:stretch>
        </p:blipFill>
        <p:spPr>
          <a:xfrm>
            <a:off x="139081" y="1104604"/>
            <a:ext cx="12052919" cy="5753396"/>
          </a:xfrm>
          <a:prstGeom prst="rect">
            <a:avLst/>
          </a:prstGeom>
        </p:spPr>
      </p:pic>
      <p:sp>
        <p:nvSpPr>
          <p:cNvPr id="6" name="Titel 1">
            <a:extLst>
              <a:ext uri="{FF2B5EF4-FFF2-40B4-BE49-F238E27FC236}">
                <a16:creationId xmlns:a16="http://schemas.microsoft.com/office/drawing/2014/main" id="{4BB12C3E-C45F-4D82-AB64-1353E62CF7FC}"/>
              </a:ext>
            </a:extLst>
          </p:cNvPr>
          <p:cNvSpPr txBox="1">
            <a:spLocks/>
          </p:cNvSpPr>
          <p:nvPr/>
        </p:nvSpPr>
        <p:spPr>
          <a:xfrm>
            <a:off x="838200" y="365125"/>
            <a:ext cx="10515600" cy="1325563"/>
          </a:xfrm>
          <a:prstGeom prst="rect">
            <a:avLst/>
          </a:prstGeom>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nl-NL"/>
              <a:t>Voorbeeld Gebiedsaanwijzing</a:t>
            </a:r>
          </a:p>
        </p:txBody>
      </p:sp>
      <p:pic>
        <p:nvPicPr>
          <p:cNvPr id="8" name="Afbeelding 7">
            <a:extLst>
              <a:ext uri="{FF2B5EF4-FFF2-40B4-BE49-F238E27FC236}">
                <a16:creationId xmlns:a16="http://schemas.microsoft.com/office/drawing/2014/main" id="{0D493359-686F-44E5-8EF7-5260171AD33A}"/>
              </a:ext>
            </a:extLst>
          </p:cNvPr>
          <p:cNvPicPr>
            <a:picLocks noChangeAspect="1"/>
          </p:cNvPicPr>
          <p:nvPr/>
        </p:nvPicPr>
        <p:blipFill>
          <a:blip r:embed="rId3"/>
          <a:stretch>
            <a:fillRect/>
          </a:stretch>
        </p:blipFill>
        <p:spPr>
          <a:xfrm>
            <a:off x="4850661" y="5581937"/>
            <a:ext cx="248877" cy="191991"/>
          </a:xfrm>
          <a:prstGeom prst="rect">
            <a:avLst/>
          </a:prstGeom>
        </p:spPr>
      </p:pic>
      <p:sp>
        <p:nvSpPr>
          <p:cNvPr id="9" name="Rechthoek 8">
            <a:extLst>
              <a:ext uri="{FF2B5EF4-FFF2-40B4-BE49-F238E27FC236}">
                <a16:creationId xmlns:a16="http://schemas.microsoft.com/office/drawing/2014/main" id="{2F752A71-E8B3-483F-A2BF-D025C39CE39D}"/>
              </a:ext>
            </a:extLst>
          </p:cNvPr>
          <p:cNvSpPr/>
          <p:nvPr/>
        </p:nvSpPr>
        <p:spPr>
          <a:xfrm>
            <a:off x="378069" y="5753396"/>
            <a:ext cx="1362808" cy="191991"/>
          </a:xfrm>
          <a:prstGeom prst="rect">
            <a:avLst/>
          </a:prstGeom>
          <a:no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grpSp>
        <p:nvGrpSpPr>
          <p:cNvPr id="2" name="Groep 1">
            <a:extLst>
              <a:ext uri="{FF2B5EF4-FFF2-40B4-BE49-F238E27FC236}">
                <a16:creationId xmlns:a16="http://schemas.microsoft.com/office/drawing/2014/main" id="{2D7A7123-73CC-4E0F-A50F-A6ECB3E41141}"/>
              </a:ext>
            </a:extLst>
          </p:cNvPr>
          <p:cNvGrpSpPr/>
          <p:nvPr/>
        </p:nvGrpSpPr>
        <p:grpSpPr>
          <a:xfrm>
            <a:off x="1740877" y="5849392"/>
            <a:ext cx="2409092" cy="696550"/>
            <a:chOff x="1740877" y="5849392"/>
            <a:chExt cx="2409092" cy="696550"/>
          </a:xfrm>
        </p:grpSpPr>
        <p:cxnSp>
          <p:nvCxnSpPr>
            <p:cNvPr id="12" name="Rechte verbindingslijn met pijl 11">
              <a:extLst>
                <a:ext uri="{FF2B5EF4-FFF2-40B4-BE49-F238E27FC236}">
                  <a16:creationId xmlns:a16="http://schemas.microsoft.com/office/drawing/2014/main" id="{21B8AD15-5A43-43D1-A247-B3E89CF30559}"/>
                </a:ext>
              </a:extLst>
            </p:cNvPr>
            <p:cNvCxnSpPr>
              <a:cxnSpLocks/>
              <a:stCxn id="9" idx="3"/>
            </p:cNvCxnSpPr>
            <p:nvPr/>
          </p:nvCxnSpPr>
          <p:spPr>
            <a:xfrm>
              <a:off x="1740877" y="5849392"/>
              <a:ext cx="580292" cy="2348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kstvak 12">
              <a:extLst>
                <a:ext uri="{FF2B5EF4-FFF2-40B4-BE49-F238E27FC236}">
                  <a16:creationId xmlns:a16="http://schemas.microsoft.com/office/drawing/2014/main" id="{BEE92B0E-8FDB-4BE8-A2DD-018AE4F6F713}"/>
                </a:ext>
              </a:extLst>
            </p:cNvPr>
            <p:cNvSpPr txBox="1"/>
            <p:nvPr/>
          </p:nvSpPr>
          <p:spPr>
            <a:xfrm>
              <a:off x="2426677" y="6084277"/>
              <a:ext cx="1723292" cy="461665"/>
            </a:xfrm>
            <a:prstGeom prst="rect">
              <a:avLst/>
            </a:prstGeom>
            <a:noFill/>
            <a:ln>
              <a:solidFill>
                <a:srgbClr val="0000FF"/>
              </a:solidFill>
            </a:ln>
          </p:spPr>
          <p:txBody>
            <a:bodyPr wrap="square" rtlCol="0">
              <a:spAutoFit/>
            </a:bodyPr>
            <a:lstStyle/>
            <a:p>
              <a:r>
                <a:rPr lang="nl-NL" sz="1200"/>
                <a:t>Uit omgevingsvisie én omgevingsverordening </a:t>
              </a:r>
            </a:p>
          </p:txBody>
        </p:sp>
      </p:grpSp>
      <p:sp>
        <p:nvSpPr>
          <p:cNvPr id="3" name="Tekstballon: ovaal 2">
            <a:extLst>
              <a:ext uri="{FF2B5EF4-FFF2-40B4-BE49-F238E27FC236}">
                <a16:creationId xmlns:a16="http://schemas.microsoft.com/office/drawing/2014/main" id="{CE912231-2D73-4E99-B7B5-1C087256A83D}"/>
              </a:ext>
            </a:extLst>
          </p:cNvPr>
          <p:cNvSpPr/>
          <p:nvPr/>
        </p:nvSpPr>
        <p:spPr>
          <a:xfrm>
            <a:off x="2078182" y="2272145"/>
            <a:ext cx="1875510" cy="653935"/>
          </a:xfrm>
          <a:prstGeom prst="wedgeEllipseCallout">
            <a:avLst>
              <a:gd name="adj1" fmla="val -62392"/>
              <a:gd name="adj2" fmla="val -3900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 name="Tekstvak 3">
            <a:extLst>
              <a:ext uri="{FF2B5EF4-FFF2-40B4-BE49-F238E27FC236}">
                <a16:creationId xmlns:a16="http://schemas.microsoft.com/office/drawing/2014/main" id="{2506B880-9377-4233-AE11-B6027A748042}"/>
              </a:ext>
            </a:extLst>
          </p:cNvPr>
          <p:cNvSpPr txBox="1"/>
          <p:nvPr/>
        </p:nvSpPr>
        <p:spPr>
          <a:xfrm>
            <a:off x="2426677" y="2384476"/>
            <a:ext cx="1431220" cy="461665"/>
          </a:xfrm>
          <a:prstGeom prst="rect">
            <a:avLst/>
          </a:prstGeom>
          <a:noFill/>
        </p:spPr>
        <p:txBody>
          <a:bodyPr wrap="square" rtlCol="0">
            <a:spAutoFit/>
          </a:bodyPr>
          <a:lstStyle/>
          <a:p>
            <a:r>
              <a:rPr lang="nl-NL" sz="1200"/>
              <a:t>Locatie waarop is gezocht</a:t>
            </a:r>
          </a:p>
        </p:txBody>
      </p:sp>
    </p:spTree>
    <p:extLst>
      <p:ext uri="{BB962C8B-B14F-4D97-AF65-F5344CB8AC3E}">
        <p14:creationId xmlns:p14="http://schemas.microsoft.com/office/powerpoint/2010/main" val="186645326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9942B8B-01F2-4D58-921E-1CACA0A7164D}"/>
              </a:ext>
            </a:extLst>
          </p:cNvPr>
          <p:cNvSpPr>
            <a:spLocks noGrp="1"/>
          </p:cNvSpPr>
          <p:nvPr>
            <p:ph type="title"/>
          </p:nvPr>
        </p:nvSpPr>
        <p:spPr/>
        <p:txBody>
          <a:bodyPr>
            <a:normAutofit/>
          </a:bodyPr>
          <a:lstStyle/>
          <a:p>
            <a:r>
              <a:rPr lang="nl-NL"/>
              <a:t>Advies versterking met kaartgerelateerde annotaties</a:t>
            </a:r>
          </a:p>
        </p:txBody>
      </p:sp>
      <p:sp>
        <p:nvSpPr>
          <p:cNvPr id="3" name="Tijdelijke aanduiding voor inhoud 2">
            <a:extLst>
              <a:ext uri="{FF2B5EF4-FFF2-40B4-BE49-F238E27FC236}">
                <a16:creationId xmlns:a16="http://schemas.microsoft.com/office/drawing/2014/main" id="{8063E4B2-E2F1-4BCB-93F4-3F70A004F4C6}"/>
              </a:ext>
            </a:extLst>
          </p:cNvPr>
          <p:cNvSpPr>
            <a:spLocks noGrp="1"/>
          </p:cNvSpPr>
          <p:nvPr>
            <p:ph idx="1"/>
          </p:nvPr>
        </p:nvSpPr>
        <p:spPr>
          <a:xfrm>
            <a:off x="838200" y="2141537"/>
            <a:ext cx="10515600" cy="4351338"/>
          </a:xfrm>
        </p:spPr>
        <p:txBody>
          <a:bodyPr>
            <a:normAutofit fontScale="92500"/>
          </a:bodyPr>
          <a:lstStyle/>
          <a:p>
            <a:pPr marL="0" indent="0">
              <a:buNone/>
            </a:pPr>
            <a:r>
              <a:rPr lang="nl-NL"/>
              <a:t>Voorlopig adviseren we om:</a:t>
            </a:r>
          </a:p>
          <a:p>
            <a:pPr lvl="1"/>
            <a:r>
              <a:rPr lang="nl-NL"/>
              <a:t>het verwijzen naar een Locatie in een ander omgevingsdocument alleen toe te passen tussen omgevingsdocumenten van hetzelfde BG;</a:t>
            </a:r>
          </a:p>
          <a:p>
            <a:pPr lvl="1"/>
            <a:r>
              <a:rPr lang="nl-NL"/>
              <a:t>bij de overige annotaties de relaties te versterken door dezelfde typen, groepen en namen te gebruiken, en niet door gebruik te maken van verwijzingen naar annotaties in andere omgevingsdocumenten. </a:t>
            </a:r>
          </a:p>
          <a:p>
            <a:pPr marL="0" indent="0">
              <a:buNone/>
            </a:pPr>
            <a:r>
              <a:rPr lang="nl-NL"/>
              <a:t>Risico’s van verwijzingen naar annotaties in andere omgevingsdocumenten:</a:t>
            </a:r>
          </a:p>
          <a:p>
            <a:pPr lvl="1"/>
            <a:r>
              <a:rPr lang="nl-NL"/>
              <a:t>wanneer het andere omgevingsdocument wordt gewijzigd, werkt dat –zonder besluit- door in het omgevingsdocument waarin de verwijzing is gemaakt</a:t>
            </a:r>
          </a:p>
          <a:p>
            <a:pPr lvl="1"/>
            <a:r>
              <a:rPr lang="nl-NL"/>
              <a:t>bij verwijzen naar annotaties van ander BG haal je ook een stuk informatiestructuur van dat andere BG binnen. Met name bij Activiteit (denk aan bovenliggende activiteit en de functionele structuur) kan dat anders zijn dan in je eigen structuur</a:t>
            </a:r>
          </a:p>
          <a:p>
            <a:endParaRPr lang="nl-NL"/>
          </a:p>
          <a:p>
            <a:endParaRPr lang="nl-NL"/>
          </a:p>
        </p:txBody>
      </p:sp>
    </p:spTree>
    <p:extLst>
      <p:ext uri="{BB962C8B-B14F-4D97-AF65-F5344CB8AC3E}">
        <p14:creationId xmlns:p14="http://schemas.microsoft.com/office/powerpoint/2010/main" val="24853763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1">
            <a:extLst>
              <a:ext uri="{FF2B5EF4-FFF2-40B4-BE49-F238E27FC236}">
                <a16:creationId xmlns:a16="http://schemas.microsoft.com/office/drawing/2014/main" id="{3729CD26-0625-447F-B77E-C7C8448073BC}"/>
              </a:ext>
            </a:extLst>
          </p:cNvPr>
          <p:cNvSpPr txBox="1">
            <a:spLocks/>
          </p:cNvSpPr>
          <p:nvPr/>
        </p:nvSpPr>
        <p:spPr>
          <a:xfrm>
            <a:off x="959734" y="149703"/>
            <a:ext cx="10515600" cy="675942"/>
          </a:xfrm>
          <a:prstGeom prst="rect">
            <a:avLst/>
          </a:prstGeom>
        </p:spPr>
        <p:txBody>
          <a:bodyPr>
            <a:normAutofit fontScale="7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nl-NL"/>
              <a:t>Instrumenten van de Omgevingswet geordend naar type</a:t>
            </a:r>
          </a:p>
        </p:txBody>
      </p:sp>
      <p:pic>
        <p:nvPicPr>
          <p:cNvPr id="5" name="Afbeelding 4">
            <a:extLst>
              <a:ext uri="{FF2B5EF4-FFF2-40B4-BE49-F238E27FC236}">
                <a16:creationId xmlns:a16="http://schemas.microsoft.com/office/drawing/2014/main" id="{A657A150-B518-4EB0-B3E3-EDD391FB18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2" y="825645"/>
            <a:ext cx="10723144" cy="6032355"/>
          </a:xfrm>
          <a:prstGeom prst="rect">
            <a:avLst/>
          </a:prstGeom>
        </p:spPr>
      </p:pic>
    </p:spTree>
    <p:extLst>
      <p:ext uri="{BB962C8B-B14F-4D97-AF65-F5344CB8AC3E}">
        <p14:creationId xmlns:p14="http://schemas.microsoft.com/office/powerpoint/2010/main" val="185524593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9942B8B-01F2-4D58-921E-1CACA0A7164D}"/>
              </a:ext>
            </a:extLst>
          </p:cNvPr>
          <p:cNvSpPr>
            <a:spLocks noGrp="1"/>
          </p:cNvSpPr>
          <p:nvPr>
            <p:ph type="title"/>
          </p:nvPr>
        </p:nvSpPr>
        <p:spPr/>
        <p:txBody>
          <a:bodyPr/>
          <a:lstStyle/>
          <a:p>
            <a:r>
              <a:rPr lang="nl-NL"/>
              <a:t>Versterken relaties omgevingsdocumenten met IMOW</a:t>
            </a:r>
          </a:p>
        </p:txBody>
      </p:sp>
      <p:sp>
        <p:nvSpPr>
          <p:cNvPr id="3" name="Tijdelijke aanduiding voor inhoud 2">
            <a:extLst>
              <a:ext uri="{FF2B5EF4-FFF2-40B4-BE49-F238E27FC236}">
                <a16:creationId xmlns:a16="http://schemas.microsoft.com/office/drawing/2014/main" id="{8063E4B2-E2F1-4BCB-93F4-3F70A004F4C6}"/>
              </a:ext>
            </a:extLst>
          </p:cNvPr>
          <p:cNvSpPr>
            <a:spLocks noGrp="1"/>
          </p:cNvSpPr>
          <p:nvPr>
            <p:ph idx="1"/>
          </p:nvPr>
        </p:nvSpPr>
        <p:spPr/>
        <p:txBody>
          <a:bodyPr>
            <a:normAutofit lnSpcReduction="10000"/>
          </a:bodyPr>
          <a:lstStyle/>
          <a:p>
            <a:pPr marL="514350" indent="-514350">
              <a:buFont typeface="+mj-lt"/>
              <a:buAutoNum type="arabicPeriod"/>
            </a:pPr>
            <a:r>
              <a:rPr lang="nl-NL">
                <a:solidFill>
                  <a:schemeClr val="bg1">
                    <a:lumMod val="75000"/>
                  </a:schemeClr>
                </a:solidFill>
              </a:rPr>
              <a:t>Versterking met kaartgerelateerde annotaties</a:t>
            </a:r>
          </a:p>
          <a:p>
            <a:pPr lvl="1"/>
            <a:r>
              <a:rPr lang="nl-NL">
                <a:solidFill>
                  <a:schemeClr val="bg1">
                    <a:lumMod val="75000"/>
                  </a:schemeClr>
                </a:solidFill>
              </a:rPr>
              <a:t>Locatie</a:t>
            </a:r>
          </a:p>
          <a:p>
            <a:pPr lvl="1"/>
            <a:r>
              <a:rPr lang="nl-NL">
                <a:solidFill>
                  <a:schemeClr val="bg1">
                    <a:lumMod val="75000"/>
                  </a:schemeClr>
                </a:solidFill>
              </a:rPr>
              <a:t>Activiteit</a:t>
            </a:r>
          </a:p>
          <a:p>
            <a:pPr lvl="1"/>
            <a:r>
              <a:rPr lang="nl-NL">
                <a:solidFill>
                  <a:schemeClr val="bg1">
                    <a:lumMod val="75000"/>
                  </a:schemeClr>
                </a:solidFill>
              </a:rPr>
              <a:t>Omgevingswaarde</a:t>
            </a:r>
          </a:p>
          <a:p>
            <a:pPr lvl="1"/>
            <a:r>
              <a:rPr lang="nl-NL">
                <a:solidFill>
                  <a:schemeClr val="bg1">
                    <a:lumMod val="75000"/>
                  </a:schemeClr>
                </a:solidFill>
              </a:rPr>
              <a:t>Omgevingsnorm</a:t>
            </a:r>
          </a:p>
          <a:p>
            <a:pPr lvl="1"/>
            <a:r>
              <a:rPr lang="nl-NL">
                <a:solidFill>
                  <a:schemeClr val="bg1">
                    <a:lumMod val="75000"/>
                  </a:schemeClr>
                </a:solidFill>
              </a:rPr>
              <a:t>Gebiedsaanwijzing</a:t>
            </a:r>
          </a:p>
          <a:p>
            <a:pPr marL="514350" indent="-514350">
              <a:buFont typeface="+mj-lt"/>
              <a:buAutoNum type="arabicPeriod"/>
            </a:pPr>
            <a:r>
              <a:rPr lang="nl-NL"/>
              <a:t>Versterking met tekstgerelateerde annotaties</a:t>
            </a:r>
          </a:p>
          <a:p>
            <a:pPr lvl="1"/>
            <a:r>
              <a:rPr lang="nl-NL"/>
              <a:t>Thema</a:t>
            </a:r>
          </a:p>
          <a:p>
            <a:pPr lvl="1"/>
            <a:r>
              <a:rPr lang="nl-NL"/>
              <a:t>Juridische regel type instructieregel</a:t>
            </a:r>
          </a:p>
          <a:p>
            <a:pPr lvl="1"/>
            <a:r>
              <a:rPr lang="nl-NL"/>
              <a:t>Hoofdlijn</a:t>
            </a:r>
          </a:p>
          <a:p>
            <a:pPr lvl="1"/>
            <a:r>
              <a:rPr lang="nl-NL"/>
              <a:t>Tekstverwijzing</a:t>
            </a:r>
          </a:p>
        </p:txBody>
      </p:sp>
    </p:spTree>
    <p:extLst>
      <p:ext uri="{BB962C8B-B14F-4D97-AF65-F5344CB8AC3E}">
        <p14:creationId xmlns:p14="http://schemas.microsoft.com/office/powerpoint/2010/main" val="200237275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9942B8B-01F2-4D58-921E-1CACA0A7164D}"/>
              </a:ext>
            </a:extLst>
          </p:cNvPr>
          <p:cNvSpPr>
            <a:spLocks noGrp="1"/>
          </p:cNvSpPr>
          <p:nvPr>
            <p:ph type="title"/>
          </p:nvPr>
        </p:nvSpPr>
        <p:spPr/>
        <p:txBody>
          <a:bodyPr/>
          <a:lstStyle/>
          <a:p>
            <a:r>
              <a:rPr lang="nl-NL"/>
              <a:t>Versterking met tekstgerelateerde annotaties: thema</a:t>
            </a:r>
          </a:p>
        </p:txBody>
      </p:sp>
      <p:sp>
        <p:nvSpPr>
          <p:cNvPr id="3" name="Tijdelijke aanduiding voor inhoud 2">
            <a:extLst>
              <a:ext uri="{FF2B5EF4-FFF2-40B4-BE49-F238E27FC236}">
                <a16:creationId xmlns:a16="http://schemas.microsoft.com/office/drawing/2014/main" id="{8063E4B2-E2F1-4BCB-93F4-3F70A004F4C6}"/>
              </a:ext>
            </a:extLst>
          </p:cNvPr>
          <p:cNvSpPr>
            <a:spLocks noGrp="1"/>
          </p:cNvSpPr>
          <p:nvPr>
            <p:ph idx="1"/>
          </p:nvPr>
        </p:nvSpPr>
        <p:spPr/>
        <p:txBody>
          <a:bodyPr>
            <a:normAutofit/>
          </a:bodyPr>
          <a:lstStyle/>
          <a:p>
            <a:pPr marL="0" indent="0">
              <a:buNone/>
            </a:pPr>
            <a:r>
              <a:rPr lang="nl-NL"/>
              <a:t>Door gebruik te maken van hetzelfde thema kunnen in een viewer bij filteren op thema alle omgevingsdocumenten worden gevonden waarin dat thema is gebruikt</a:t>
            </a:r>
          </a:p>
          <a:p>
            <a:pPr marL="0" indent="0">
              <a:buNone/>
            </a:pPr>
            <a:endParaRPr lang="nl-NL"/>
          </a:p>
          <a:p>
            <a:pPr marL="0" indent="0">
              <a:buNone/>
            </a:pPr>
            <a:r>
              <a:rPr lang="nl-NL">
                <a:solidFill>
                  <a:srgbClr val="0000FF"/>
                </a:solidFill>
              </a:rPr>
              <a:t>Voorbeeld: in omgevingsvisie en in omgevingsverordening beleidstekst respectievelijk regel annoteren met thema Cultureel erfgoed</a:t>
            </a:r>
          </a:p>
        </p:txBody>
      </p:sp>
    </p:spTree>
    <p:extLst>
      <p:ext uri="{BB962C8B-B14F-4D97-AF65-F5344CB8AC3E}">
        <p14:creationId xmlns:p14="http://schemas.microsoft.com/office/powerpoint/2010/main" val="24337244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inhoud 2">
            <a:extLst>
              <a:ext uri="{FF2B5EF4-FFF2-40B4-BE49-F238E27FC236}">
                <a16:creationId xmlns:a16="http://schemas.microsoft.com/office/drawing/2014/main" id="{A8940683-6637-45FD-9F68-105C28A49CC4}"/>
              </a:ext>
            </a:extLst>
          </p:cNvPr>
          <p:cNvSpPr>
            <a:spLocks noGrp="1"/>
          </p:cNvSpPr>
          <p:nvPr>
            <p:ph idx="1"/>
          </p:nvPr>
        </p:nvSpPr>
        <p:spPr/>
        <p:txBody>
          <a:bodyPr/>
          <a:lstStyle/>
          <a:p>
            <a:endParaRPr lang="nl-NL"/>
          </a:p>
        </p:txBody>
      </p:sp>
      <p:grpSp>
        <p:nvGrpSpPr>
          <p:cNvPr id="9" name="Groep 8">
            <a:extLst>
              <a:ext uri="{FF2B5EF4-FFF2-40B4-BE49-F238E27FC236}">
                <a16:creationId xmlns:a16="http://schemas.microsoft.com/office/drawing/2014/main" id="{9FABAA29-78D0-4E39-A34D-0100DA77E4C8}"/>
              </a:ext>
            </a:extLst>
          </p:cNvPr>
          <p:cNvGrpSpPr/>
          <p:nvPr/>
        </p:nvGrpSpPr>
        <p:grpSpPr>
          <a:xfrm>
            <a:off x="85415" y="584054"/>
            <a:ext cx="12021169" cy="5689892"/>
            <a:chOff x="85415" y="584054"/>
            <a:chExt cx="12021169" cy="5689892"/>
          </a:xfrm>
        </p:grpSpPr>
        <p:pic>
          <p:nvPicPr>
            <p:cNvPr id="5" name="Afbeelding 4">
              <a:extLst>
                <a:ext uri="{FF2B5EF4-FFF2-40B4-BE49-F238E27FC236}">
                  <a16:creationId xmlns:a16="http://schemas.microsoft.com/office/drawing/2014/main" id="{A0F0AE19-684F-43AF-B952-C7EAFC58D330}"/>
                </a:ext>
              </a:extLst>
            </p:cNvPr>
            <p:cNvPicPr>
              <a:picLocks noChangeAspect="1"/>
            </p:cNvPicPr>
            <p:nvPr/>
          </p:nvPicPr>
          <p:blipFill>
            <a:blip r:embed="rId2"/>
            <a:stretch>
              <a:fillRect/>
            </a:stretch>
          </p:blipFill>
          <p:spPr>
            <a:xfrm>
              <a:off x="85416" y="584054"/>
              <a:ext cx="12021168" cy="5689892"/>
            </a:xfrm>
            <a:prstGeom prst="rect">
              <a:avLst/>
            </a:prstGeom>
          </p:spPr>
        </p:pic>
        <p:sp>
          <p:nvSpPr>
            <p:cNvPr id="7" name="Rechthoek 6">
              <a:extLst>
                <a:ext uri="{FF2B5EF4-FFF2-40B4-BE49-F238E27FC236}">
                  <a16:creationId xmlns:a16="http://schemas.microsoft.com/office/drawing/2014/main" id="{45719ADD-C8E7-4D64-81AB-2D3ABA6082FC}"/>
                </a:ext>
              </a:extLst>
            </p:cNvPr>
            <p:cNvSpPr/>
            <p:nvPr/>
          </p:nvSpPr>
          <p:spPr>
            <a:xfrm>
              <a:off x="140677" y="5310554"/>
              <a:ext cx="1063869" cy="193431"/>
            </a:xfrm>
            <a:prstGeom prst="rect">
              <a:avLst/>
            </a:prstGeom>
            <a:no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8" name="Afbeelding 7">
              <a:extLst>
                <a:ext uri="{FF2B5EF4-FFF2-40B4-BE49-F238E27FC236}">
                  <a16:creationId xmlns:a16="http://schemas.microsoft.com/office/drawing/2014/main" id="{D42EE57B-C807-47C9-9E1F-E3A64F787F32}"/>
                </a:ext>
              </a:extLst>
            </p:cNvPr>
            <p:cNvPicPr>
              <a:picLocks noChangeAspect="1"/>
            </p:cNvPicPr>
            <p:nvPr/>
          </p:nvPicPr>
          <p:blipFill>
            <a:blip r:embed="rId3"/>
            <a:stretch>
              <a:fillRect/>
            </a:stretch>
          </p:blipFill>
          <p:spPr>
            <a:xfrm>
              <a:off x="85415" y="1596008"/>
              <a:ext cx="5075669" cy="901007"/>
            </a:xfrm>
            <a:prstGeom prst="rect">
              <a:avLst/>
            </a:prstGeom>
          </p:spPr>
        </p:pic>
      </p:grpSp>
      <p:grpSp>
        <p:nvGrpSpPr>
          <p:cNvPr id="10" name="Groep 9">
            <a:extLst>
              <a:ext uri="{FF2B5EF4-FFF2-40B4-BE49-F238E27FC236}">
                <a16:creationId xmlns:a16="http://schemas.microsoft.com/office/drawing/2014/main" id="{B98B63CD-DF94-4266-B94B-DE8BDE055032}"/>
              </a:ext>
            </a:extLst>
          </p:cNvPr>
          <p:cNvGrpSpPr/>
          <p:nvPr/>
        </p:nvGrpSpPr>
        <p:grpSpPr>
          <a:xfrm>
            <a:off x="1204547" y="5425440"/>
            <a:ext cx="3611293" cy="981140"/>
            <a:chOff x="1740879" y="5992262"/>
            <a:chExt cx="2966858" cy="1292344"/>
          </a:xfrm>
        </p:grpSpPr>
        <p:cxnSp>
          <p:nvCxnSpPr>
            <p:cNvPr id="11" name="Rechte verbindingslijn met pijl 10">
              <a:extLst>
                <a:ext uri="{FF2B5EF4-FFF2-40B4-BE49-F238E27FC236}">
                  <a16:creationId xmlns:a16="http://schemas.microsoft.com/office/drawing/2014/main" id="{DF986FA4-F4E2-4F89-8F4A-4CA620DB4791}"/>
                </a:ext>
              </a:extLst>
            </p:cNvPr>
            <p:cNvCxnSpPr>
              <a:cxnSpLocks/>
            </p:cNvCxnSpPr>
            <p:nvPr/>
          </p:nvCxnSpPr>
          <p:spPr>
            <a:xfrm>
              <a:off x="1740879" y="5992262"/>
              <a:ext cx="685798" cy="1571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kstvak 11">
              <a:extLst>
                <a:ext uri="{FF2B5EF4-FFF2-40B4-BE49-F238E27FC236}">
                  <a16:creationId xmlns:a16="http://schemas.microsoft.com/office/drawing/2014/main" id="{DC0ED665-C41D-4613-9ACA-704A62117BDF}"/>
                </a:ext>
              </a:extLst>
            </p:cNvPr>
            <p:cNvSpPr txBox="1"/>
            <p:nvPr/>
          </p:nvSpPr>
          <p:spPr>
            <a:xfrm>
              <a:off x="2426677" y="6084277"/>
              <a:ext cx="2281060" cy="1200329"/>
            </a:xfrm>
            <a:prstGeom prst="rect">
              <a:avLst/>
            </a:prstGeom>
            <a:noFill/>
            <a:ln>
              <a:solidFill>
                <a:srgbClr val="0000FF"/>
              </a:solidFill>
            </a:ln>
          </p:spPr>
          <p:txBody>
            <a:bodyPr wrap="square" rtlCol="0">
              <a:spAutoFit/>
            </a:bodyPr>
            <a:lstStyle/>
            <a:p>
              <a:r>
                <a:rPr lang="nl-NL" sz="1200"/>
                <a:t>Zoekingang voor alle omgevingsdocumenten waarin dit thema is gebruikt, bv omgevingsvisie en omgevingsverordening van zelfde BG</a:t>
              </a:r>
            </a:p>
          </p:txBody>
        </p:sp>
      </p:grpSp>
    </p:spTree>
    <p:extLst>
      <p:ext uri="{BB962C8B-B14F-4D97-AF65-F5344CB8AC3E}">
        <p14:creationId xmlns:p14="http://schemas.microsoft.com/office/powerpoint/2010/main" val="376761027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9942B8B-01F2-4D58-921E-1CACA0A7164D}"/>
              </a:ext>
            </a:extLst>
          </p:cNvPr>
          <p:cNvSpPr>
            <a:spLocks noGrp="1"/>
          </p:cNvSpPr>
          <p:nvPr>
            <p:ph type="title"/>
          </p:nvPr>
        </p:nvSpPr>
        <p:spPr/>
        <p:txBody>
          <a:bodyPr/>
          <a:lstStyle/>
          <a:p>
            <a:r>
              <a:rPr lang="nl-NL"/>
              <a:t>Versterking met tekstgerelateerde annotaties: Instructieregel</a:t>
            </a:r>
          </a:p>
        </p:txBody>
      </p:sp>
      <p:sp>
        <p:nvSpPr>
          <p:cNvPr id="3" name="Tijdelijke aanduiding voor inhoud 2">
            <a:extLst>
              <a:ext uri="{FF2B5EF4-FFF2-40B4-BE49-F238E27FC236}">
                <a16:creationId xmlns:a16="http://schemas.microsoft.com/office/drawing/2014/main" id="{8063E4B2-E2F1-4BCB-93F4-3F70A004F4C6}"/>
              </a:ext>
            </a:extLst>
          </p:cNvPr>
          <p:cNvSpPr>
            <a:spLocks noGrp="1"/>
          </p:cNvSpPr>
          <p:nvPr>
            <p:ph idx="1"/>
          </p:nvPr>
        </p:nvSpPr>
        <p:spPr>
          <a:xfrm>
            <a:off x="838200" y="2071810"/>
            <a:ext cx="10515600" cy="4351338"/>
          </a:xfrm>
        </p:spPr>
        <p:txBody>
          <a:bodyPr>
            <a:normAutofit fontScale="92500" lnSpcReduction="20000"/>
          </a:bodyPr>
          <a:lstStyle/>
          <a:p>
            <a:pPr marL="0" indent="0">
              <a:buNone/>
            </a:pPr>
            <a:r>
              <a:rPr lang="nl-NL"/>
              <a:t>Een regel in AMvB, MR of omgevingsverordening die instructieregel is voor ander instrument wordt geannoteerd met Instructieregel als type Juridische regel en met het instrument waarin de instructieregel moet worden opgevolgd</a:t>
            </a:r>
          </a:p>
          <a:p>
            <a:pPr marL="0" indent="0">
              <a:buNone/>
            </a:pPr>
            <a:r>
              <a:rPr lang="nl-NL">
                <a:solidFill>
                  <a:srgbClr val="0000FF"/>
                </a:solidFill>
              </a:rPr>
              <a:t>Voorbeeld: instructieregel in Bkl die de verplichting oplegt om in het omgevingsplan de  bebouwingscontour geur aan te wijzen wordt geannoteerd met:</a:t>
            </a:r>
          </a:p>
          <a:p>
            <a:pPr lvl="1"/>
            <a:r>
              <a:rPr lang="nl-NL">
                <a:solidFill>
                  <a:srgbClr val="0000FF"/>
                </a:solidFill>
              </a:rPr>
              <a:t>type Juridische regel: Instructieregel</a:t>
            </a:r>
          </a:p>
          <a:p>
            <a:pPr lvl="1"/>
            <a:r>
              <a:rPr lang="nl-NL">
                <a:solidFill>
                  <a:srgbClr val="0000FF"/>
                </a:solidFill>
              </a:rPr>
              <a:t>het attribuut instructieregelInstrument</a:t>
            </a:r>
          </a:p>
          <a:p>
            <a:pPr lvl="1"/>
            <a:r>
              <a:rPr lang="nl-NL">
                <a:solidFill>
                  <a:srgbClr val="0000FF"/>
                </a:solidFill>
              </a:rPr>
              <a:t>keuze uit waardelijst Instrument: omgevingsplan</a:t>
            </a:r>
          </a:p>
          <a:p>
            <a:pPr marL="0" indent="0">
              <a:buNone/>
            </a:pPr>
            <a:endParaRPr lang="nl-NL" sz="1300">
              <a:solidFill>
                <a:srgbClr val="0000FF"/>
              </a:solidFill>
            </a:endParaRPr>
          </a:p>
          <a:p>
            <a:pPr marL="0" indent="0">
              <a:buNone/>
            </a:pPr>
            <a:endParaRPr lang="nl-NL" sz="1300">
              <a:solidFill>
                <a:srgbClr val="0000FF"/>
              </a:solidFill>
            </a:endParaRPr>
          </a:p>
          <a:p>
            <a:pPr marL="0" indent="0">
              <a:buNone/>
            </a:pPr>
            <a:r>
              <a:rPr lang="nl-NL"/>
              <a:t>In het instrument waarin de instructieregel wordt opgevolgd kan indien gewenst een tekstverwijzing naar de instructieregel worden opgenomen</a:t>
            </a:r>
          </a:p>
          <a:p>
            <a:endParaRPr lang="nl-NL"/>
          </a:p>
        </p:txBody>
      </p:sp>
    </p:spTree>
    <p:extLst>
      <p:ext uri="{BB962C8B-B14F-4D97-AF65-F5344CB8AC3E}">
        <p14:creationId xmlns:p14="http://schemas.microsoft.com/office/powerpoint/2010/main" val="99145823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9942B8B-01F2-4D58-921E-1CACA0A7164D}"/>
              </a:ext>
            </a:extLst>
          </p:cNvPr>
          <p:cNvSpPr>
            <a:spLocks noGrp="1"/>
          </p:cNvSpPr>
          <p:nvPr>
            <p:ph type="title"/>
          </p:nvPr>
        </p:nvSpPr>
        <p:spPr/>
        <p:txBody>
          <a:bodyPr/>
          <a:lstStyle/>
          <a:p>
            <a:r>
              <a:rPr lang="nl-NL"/>
              <a:t>Versterking met tekstgerelateerde annotaties: Hoofdlijn</a:t>
            </a:r>
          </a:p>
        </p:txBody>
      </p:sp>
      <p:sp>
        <p:nvSpPr>
          <p:cNvPr id="3" name="Tijdelijke aanduiding voor inhoud 2">
            <a:extLst>
              <a:ext uri="{FF2B5EF4-FFF2-40B4-BE49-F238E27FC236}">
                <a16:creationId xmlns:a16="http://schemas.microsoft.com/office/drawing/2014/main" id="{8063E4B2-E2F1-4BCB-93F4-3F70A004F4C6}"/>
              </a:ext>
            </a:extLst>
          </p:cNvPr>
          <p:cNvSpPr>
            <a:spLocks noGrp="1"/>
          </p:cNvSpPr>
          <p:nvPr>
            <p:ph idx="1"/>
          </p:nvPr>
        </p:nvSpPr>
        <p:spPr/>
        <p:txBody>
          <a:bodyPr>
            <a:normAutofit fontScale="92500" lnSpcReduction="20000"/>
          </a:bodyPr>
          <a:lstStyle/>
          <a:p>
            <a:pPr marL="0" indent="0">
              <a:buNone/>
            </a:pPr>
            <a:r>
              <a:rPr lang="nl-NL"/>
              <a:t>Door gebruik te maken van de annotatie met Hoofdlijn van dezelfde soort en dezelfde naam kunnen in een viewer bij filteren op Hoofdlijn de gerelateerde omgevingsdocumenten worden gevonden</a:t>
            </a:r>
          </a:p>
          <a:p>
            <a:pPr marL="0" indent="0">
              <a:buNone/>
            </a:pPr>
            <a:endParaRPr lang="nl-NL"/>
          </a:p>
          <a:p>
            <a:pPr marL="0" indent="0">
              <a:buNone/>
            </a:pPr>
            <a:r>
              <a:rPr lang="nl-NL">
                <a:solidFill>
                  <a:srgbClr val="0000FF"/>
                </a:solidFill>
              </a:rPr>
              <a:t>Voorbeeld: in omgevingsvisie en in programma beleidstekst annoteren met:</a:t>
            </a:r>
          </a:p>
          <a:p>
            <a:pPr lvl="1"/>
            <a:r>
              <a:rPr lang="nl-NL">
                <a:solidFill>
                  <a:srgbClr val="0000FF"/>
                </a:solidFill>
              </a:rPr>
              <a:t>Hoofdlijn</a:t>
            </a:r>
          </a:p>
          <a:p>
            <a:pPr lvl="1"/>
            <a:r>
              <a:rPr lang="nl-NL">
                <a:solidFill>
                  <a:srgbClr val="0000FF"/>
                </a:solidFill>
              </a:rPr>
              <a:t>Soort: Toekomstperspectief</a:t>
            </a:r>
          </a:p>
          <a:p>
            <a:pPr lvl="1"/>
            <a:r>
              <a:rPr lang="nl-NL">
                <a:solidFill>
                  <a:srgbClr val="0000FF"/>
                </a:solidFill>
              </a:rPr>
              <a:t>Naam: Duurzaam, concurrerend en circulair</a:t>
            </a:r>
          </a:p>
          <a:p>
            <a:pPr marL="0" indent="0">
              <a:buNone/>
            </a:pPr>
            <a:endParaRPr lang="nl-NL"/>
          </a:p>
          <a:p>
            <a:pPr marL="0" indent="0">
              <a:buNone/>
            </a:pPr>
            <a:r>
              <a:rPr lang="nl-NL"/>
              <a:t>De annotatie Hoofdlijn heeft heel veel vrijheid: soort en naam worden zelf gekozen. Daarom zal het gebruik van dezelfde soort en naam over het algemeen worden toegepast bij omgevingsdocumenten van hetzelfde bevoegd gezag</a:t>
            </a:r>
          </a:p>
          <a:p>
            <a:pPr marL="0" indent="0">
              <a:buNone/>
            </a:pPr>
            <a:endParaRPr lang="nl-NL"/>
          </a:p>
        </p:txBody>
      </p:sp>
    </p:spTree>
    <p:extLst>
      <p:ext uri="{BB962C8B-B14F-4D97-AF65-F5344CB8AC3E}">
        <p14:creationId xmlns:p14="http://schemas.microsoft.com/office/powerpoint/2010/main" val="322097994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inhoud 2">
            <a:extLst>
              <a:ext uri="{FF2B5EF4-FFF2-40B4-BE49-F238E27FC236}">
                <a16:creationId xmlns:a16="http://schemas.microsoft.com/office/drawing/2014/main" id="{18F9AA53-0171-475F-A59D-0A7F91ABE47E}"/>
              </a:ext>
            </a:extLst>
          </p:cNvPr>
          <p:cNvSpPr>
            <a:spLocks noGrp="1"/>
          </p:cNvSpPr>
          <p:nvPr>
            <p:ph idx="1"/>
          </p:nvPr>
        </p:nvSpPr>
        <p:spPr/>
        <p:txBody>
          <a:bodyPr/>
          <a:lstStyle/>
          <a:p>
            <a:endParaRPr lang="nl-NL"/>
          </a:p>
        </p:txBody>
      </p:sp>
      <p:pic>
        <p:nvPicPr>
          <p:cNvPr id="5" name="Afbeelding 4">
            <a:extLst>
              <a:ext uri="{FF2B5EF4-FFF2-40B4-BE49-F238E27FC236}">
                <a16:creationId xmlns:a16="http://schemas.microsoft.com/office/drawing/2014/main" id="{DFECCA0A-EDD9-4D8F-8207-CEE803F474B6}"/>
              </a:ext>
            </a:extLst>
          </p:cNvPr>
          <p:cNvPicPr>
            <a:picLocks noChangeAspect="1"/>
          </p:cNvPicPr>
          <p:nvPr/>
        </p:nvPicPr>
        <p:blipFill>
          <a:blip r:embed="rId2"/>
          <a:stretch>
            <a:fillRect/>
          </a:stretch>
        </p:blipFill>
        <p:spPr>
          <a:xfrm>
            <a:off x="88591" y="558652"/>
            <a:ext cx="12014817" cy="5740695"/>
          </a:xfrm>
          <a:prstGeom prst="rect">
            <a:avLst/>
          </a:prstGeom>
        </p:spPr>
      </p:pic>
      <p:sp>
        <p:nvSpPr>
          <p:cNvPr id="6" name="Rechthoek 5">
            <a:extLst>
              <a:ext uri="{FF2B5EF4-FFF2-40B4-BE49-F238E27FC236}">
                <a16:creationId xmlns:a16="http://schemas.microsoft.com/office/drawing/2014/main" id="{56E77517-331D-42BA-B2D0-5B48EA911B28}"/>
              </a:ext>
            </a:extLst>
          </p:cNvPr>
          <p:cNvSpPr/>
          <p:nvPr/>
        </p:nvSpPr>
        <p:spPr>
          <a:xfrm>
            <a:off x="193431" y="5231423"/>
            <a:ext cx="1811215" cy="149469"/>
          </a:xfrm>
          <a:prstGeom prst="rect">
            <a:avLst/>
          </a:prstGeom>
          <a:no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grpSp>
        <p:nvGrpSpPr>
          <p:cNvPr id="7" name="Groep 6">
            <a:extLst>
              <a:ext uri="{FF2B5EF4-FFF2-40B4-BE49-F238E27FC236}">
                <a16:creationId xmlns:a16="http://schemas.microsoft.com/office/drawing/2014/main" id="{50D9A662-B9E8-45EE-9414-4CC16694FACF}"/>
              </a:ext>
            </a:extLst>
          </p:cNvPr>
          <p:cNvGrpSpPr/>
          <p:nvPr/>
        </p:nvGrpSpPr>
        <p:grpSpPr>
          <a:xfrm>
            <a:off x="2004646" y="5306157"/>
            <a:ext cx="2409092" cy="696550"/>
            <a:chOff x="1740877" y="5849392"/>
            <a:chExt cx="2409092" cy="696550"/>
          </a:xfrm>
        </p:grpSpPr>
        <p:cxnSp>
          <p:nvCxnSpPr>
            <p:cNvPr id="8" name="Rechte verbindingslijn met pijl 7">
              <a:extLst>
                <a:ext uri="{FF2B5EF4-FFF2-40B4-BE49-F238E27FC236}">
                  <a16:creationId xmlns:a16="http://schemas.microsoft.com/office/drawing/2014/main" id="{3086AF85-7374-4306-BB59-832DA14A5545}"/>
                </a:ext>
              </a:extLst>
            </p:cNvPr>
            <p:cNvCxnSpPr>
              <a:cxnSpLocks/>
            </p:cNvCxnSpPr>
            <p:nvPr/>
          </p:nvCxnSpPr>
          <p:spPr>
            <a:xfrm>
              <a:off x="1740877" y="5849392"/>
              <a:ext cx="580292" cy="2348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kstvak 8">
              <a:extLst>
                <a:ext uri="{FF2B5EF4-FFF2-40B4-BE49-F238E27FC236}">
                  <a16:creationId xmlns:a16="http://schemas.microsoft.com/office/drawing/2014/main" id="{9C6B33B6-42C5-4E71-9488-D9A9DCBD43AD}"/>
                </a:ext>
              </a:extLst>
            </p:cNvPr>
            <p:cNvSpPr txBox="1"/>
            <p:nvPr/>
          </p:nvSpPr>
          <p:spPr>
            <a:xfrm>
              <a:off x="2426677" y="6084277"/>
              <a:ext cx="1723292" cy="461665"/>
            </a:xfrm>
            <a:prstGeom prst="rect">
              <a:avLst/>
            </a:prstGeom>
            <a:noFill/>
            <a:ln>
              <a:solidFill>
                <a:srgbClr val="0000FF"/>
              </a:solidFill>
            </a:ln>
          </p:spPr>
          <p:txBody>
            <a:bodyPr wrap="square" rtlCol="0">
              <a:spAutoFit/>
            </a:bodyPr>
            <a:lstStyle/>
            <a:p>
              <a:r>
                <a:rPr lang="nl-NL" sz="1200"/>
                <a:t>Uit omgevingsvisie én programma </a:t>
              </a:r>
            </a:p>
          </p:txBody>
        </p:sp>
      </p:grpSp>
      <p:pic>
        <p:nvPicPr>
          <p:cNvPr id="10" name="Afbeelding 9">
            <a:extLst>
              <a:ext uri="{FF2B5EF4-FFF2-40B4-BE49-F238E27FC236}">
                <a16:creationId xmlns:a16="http://schemas.microsoft.com/office/drawing/2014/main" id="{759D9695-9C91-4982-AEA9-BAA7168DE0E7}"/>
              </a:ext>
            </a:extLst>
          </p:cNvPr>
          <p:cNvPicPr>
            <a:picLocks noChangeAspect="1"/>
          </p:cNvPicPr>
          <p:nvPr/>
        </p:nvPicPr>
        <p:blipFill>
          <a:blip r:embed="rId3"/>
          <a:stretch>
            <a:fillRect/>
          </a:stretch>
        </p:blipFill>
        <p:spPr>
          <a:xfrm>
            <a:off x="88591" y="1638220"/>
            <a:ext cx="5075669" cy="981888"/>
          </a:xfrm>
          <a:prstGeom prst="rect">
            <a:avLst/>
          </a:prstGeom>
        </p:spPr>
      </p:pic>
    </p:spTree>
    <p:extLst>
      <p:ext uri="{BB962C8B-B14F-4D97-AF65-F5344CB8AC3E}">
        <p14:creationId xmlns:p14="http://schemas.microsoft.com/office/powerpoint/2010/main" val="365964960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9942B8B-01F2-4D58-921E-1CACA0A7164D}"/>
              </a:ext>
            </a:extLst>
          </p:cNvPr>
          <p:cNvSpPr>
            <a:spLocks noGrp="1"/>
          </p:cNvSpPr>
          <p:nvPr>
            <p:ph type="title"/>
          </p:nvPr>
        </p:nvSpPr>
        <p:spPr/>
        <p:txBody>
          <a:bodyPr/>
          <a:lstStyle/>
          <a:p>
            <a:r>
              <a:rPr lang="nl-NL"/>
              <a:t>Versterking met tekstgerelateerde annotaties: verwijzing</a:t>
            </a:r>
          </a:p>
        </p:txBody>
      </p:sp>
      <p:sp>
        <p:nvSpPr>
          <p:cNvPr id="3" name="Tijdelijke aanduiding voor inhoud 2">
            <a:extLst>
              <a:ext uri="{FF2B5EF4-FFF2-40B4-BE49-F238E27FC236}">
                <a16:creationId xmlns:a16="http://schemas.microsoft.com/office/drawing/2014/main" id="{8063E4B2-E2F1-4BCB-93F4-3F70A004F4C6}"/>
              </a:ext>
            </a:extLst>
          </p:cNvPr>
          <p:cNvSpPr>
            <a:spLocks noGrp="1"/>
          </p:cNvSpPr>
          <p:nvPr>
            <p:ph idx="1"/>
          </p:nvPr>
        </p:nvSpPr>
        <p:spPr/>
        <p:txBody>
          <a:bodyPr>
            <a:normAutofit fontScale="77500" lnSpcReduction="20000"/>
          </a:bodyPr>
          <a:lstStyle/>
          <a:p>
            <a:pPr marL="0" indent="0">
              <a:buNone/>
            </a:pPr>
            <a:r>
              <a:rPr lang="nl-NL"/>
              <a:t>Door gebruik te maken van een tekstverwijzing van een onderdeel van de tekst van het ene omgevingsdocument naar een onderdeel van de tekst van het andere omgevingsdocument kan eenvoudig de tekst worden geraadpleegd waarnaar wordt verwezen</a:t>
            </a:r>
          </a:p>
          <a:p>
            <a:pPr marL="0" indent="0">
              <a:buNone/>
            </a:pPr>
            <a:r>
              <a:rPr lang="nl-NL"/>
              <a:t>Hiervoor wordt een tekstuele verwijzing gemaakt (mensleesbaar) en een ExtRef-verwijzing (machineleesbaar)</a:t>
            </a:r>
          </a:p>
          <a:p>
            <a:pPr marL="0" indent="0">
              <a:buNone/>
            </a:pPr>
            <a:endParaRPr lang="nl-NL"/>
          </a:p>
          <a:p>
            <a:pPr marL="0" indent="0">
              <a:buNone/>
            </a:pPr>
            <a:r>
              <a:rPr lang="nl-NL">
                <a:solidFill>
                  <a:srgbClr val="0000FF"/>
                </a:solidFill>
              </a:rPr>
              <a:t>Voorbeeld:</a:t>
            </a:r>
          </a:p>
          <a:p>
            <a:pPr lvl="1"/>
            <a:r>
              <a:rPr lang="nl-NL">
                <a:solidFill>
                  <a:srgbClr val="0000FF"/>
                </a:solidFill>
              </a:rPr>
              <a:t>Een AMvB bevat een regel over stookinstallaties waarvan is bepaald dat daarover bij omgevingsplan een maatwerkregel kan worden gesteld</a:t>
            </a:r>
          </a:p>
          <a:p>
            <a:pPr lvl="1"/>
            <a:r>
              <a:rPr lang="nl-NL">
                <a:solidFill>
                  <a:srgbClr val="0000FF"/>
                </a:solidFill>
              </a:rPr>
              <a:t>In het omgevingsplan wordt in de betreffende regel over stookinstallaties een verwijzing opgenomen naar de regel in AMvB/omgevingsverordening waarvan die regel een maatwerkregel is</a:t>
            </a:r>
          </a:p>
          <a:p>
            <a:pPr marL="0" indent="0">
              <a:buNone/>
            </a:pPr>
            <a:endParaRPr lang="nl-NL">
              <a:solidFill>
                <a:srgbClr val="0000FF"/>
              </a:solidFill>
            </a:endParaRPr>
          </a:p>
          <a:p>
            <a:pPr marL="0" indent="0">
              <a:buNone/>
            </a:pPr>
            <a:r>
              <a:rPr lang="nl-NL"/>
              <a:t>NB: een tekstverwijzing geeft alleen een eenvoudige doorklikmogelijkheid naar een ander stuk tekst. Het is geen element waarmee geselecteerd kan worden.</a:t>
            </a:r>
          </a:p>
        </p:txBody>
      </p:sp>
    </p:spTree>
    <p:extLst>
      <p:ext uri="{BB962C8B-B14F-4D97-AF65-F5344CB8AC3E}">
        <p14:creationId xmlns:p14="http://schemas.microsoft.com/office/powerpoint/2010/main" val="171968442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26853C4-30EB-4722-A971-4AF54D9DDF96}"/>
              </a:ext>
            </a:extLst>
          </p:cNvPr>
          <p:cNvSpPr>
            <a:spLocks noGrp="1"/>
          </p:cNvSpPr>
          <p:nvPr>
            <p:ph type="title"/>
          </p:nvPr>
        </p:nvSpPr>
        <p:spPr>
          <a:xfrm>
            <a:off x="838200" y="365125"/>
            <a:ext cx="11163300" cy="1325563"/>
          </a:xfrm>
        </p:spPr>
        <p:txBody>
          <a:bodyPr/>
          <a:lstStyle/>
          <a:p>
            <a:r>
              <a:rPr lang="nl-NL"/>
              <a:t>Samenvatting versterken relaties met annotaties</a:t>
            </a:r>
          </a:p>
        </p:txBody>
      </p:sp>
      <p:sp>
        <p:nvSpPr>
          <p:cNvPr id="3" name="Tijdelijke aanduiding voor inhoud 2">
            <a:extLst>
              <a:ext uri="{FF2B5EF4-FFF2-40B4-BE49-F238E27FC236}">
                <a16:creationId xmlns:a16="http://schemas.microsoft.com/office/drawing/2014/main" id="{262E5872-4A08-44CE-8972-2F75BD8C178A}"/>
              </a:ext>
            </a:extLst>
          </p:cNvPr>
          <p:cNvSpPr>
            <a:spLocks noGrp="1"/>
          </p:cNvSpPr>
          <p:nvPr>
            <p:ph idx="1"/>
          </p:nvPr>
        </p:nvSpPr>
        <p:spPr/>
        <p:txBody>
          <a:bodyPr>
            <a:normAutofit fontScale="92500" lnSpcReduction="20000"/>
          </a:bodyPr>
          <a:lstStyle/>
          <a:p>
            <a:r>
              <a:rPr lang="nl-NL"/>
              <a:t>Integrale bevraging van alle omgevingsdocumenten wordt bevorderd door te annoteren met hetzelfde Thema</a:t>
            </a:r>
          </a:p>
          <a:p>
            <a:r>
              <a:rPr lang="nl-NL"/>
              <a:t>Locatiegerichte samenhang tussen de omgevingsdocumenten van het zelfde BG kan worden versterkt door in het ene omgevingsdocument te verwijzen naar Locaties in het andere omgevingsdocument</a:t>
            </a:r>
          </a:p>
          <a:p>
            <a:r>
              <a:rPr lang="nl-NL"/>
              <a:t>Relaties tussen omgevingsvisie en programma van het zelfde BG kunnen worden versterkt door te annoteren met dezelfde Hoofdlijn</a:t>
            </a:r>
          </a:p>
          <a:p>
            <a:r>
              <a:rPr lang="nl-NL"/>
              <a:t>Relaties tussen omgevingsdocumenten van zelfde én andere BG worden versterkt door bij Activiteit, Omgevingsnorm, Omgevingswaarde en Gebiedsaanwijzing gebruik te maken van zelfde type, groep en naam</a:t>
            </a:r>
          </a:p>
          <a:p>
            <a:r>
              <a:rPr lang="nl-NL"/>
              <a:t>Relaties en gebruiksgemak worden versterkt door tekstverwijzingen van het ene omgevingsdocument naar het andere op te nemen</a:t>
            </a:r>
          </a:p>
        </p:txBody>
      </p:sp>
    </p:spTree>
    <p:extLst>
      <p:ext uri="{BB962C8B-B14F-4D97-AF65-F5344CB8AC3E}">
        <p14:creationId xmlns:p14="http://schemas.microsoft.com/office/powerpoint/2010/main" val="30337058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28C0D2F-E39E-4A6D-ACCD-51E10D79A4DB}"/>
              </a:ext>
            </a:extLst>
          </p:cNvPr>
          <p:cNvSpPr>
            <a:spLocks noGrp="1"/>
          </p:cNvSpPr>
          <p:nvPr>
            <p:ph type="title"/>
          </p:nvPr>
        </p:nvSpPr>
        <p:spPr/>
        <p:txBody>
          <a:bodyPr/>
          <a:lstStyle/>
          <a:p>
            <a:r>
              <a:rPr lang="nl-NL"/>
              <a:t>Centrale regels</a:t>
            </a:r>
          </a:p>
        </p:txBody>
      </p:sp>
      <p:sp>
        <p:nvSpPr>
          <p:cNvPr id="3" name="Tijdelijke aanduiding voor inhoud 2">
            <a:extLst>
              <a:ext uri="{FF2B5EF4-FFF2-40B4-BE49-F238E27FC236}">
                <a16:creationId xmlns:a16="http://schemas.microsoft.com/office/drawing/2014/main" id="{896DEEAE-FF58-4437-A6B1-6CD33C0D63A2}"/>
              </a:ext>
            </a:extLst>
          </p:cNvPr>
          <p:cNvSpPr>
            <a:spLocks noGrp="1"/>
          </p:cNvSpPr>
          <p:nvPr>
            <p:ph idx="1"/>
          </p:nvPr>
        </p:nvSpPr>
        <p:spPr/>
        <p:txBody>
          <a:bodyPr/>
          <a:lstStyle/>
          <a:p>
            <a:r>
              <a:rPr lang="nl-NL"/>
              <a:t>Omgevingswet</a:t>
            </a:r>
          </a:p>
          <a:p>
            <a:r>
              <a:rPr lang="nl-NL"/>
              <a:t>AMvB’s</a:t>
            </a:r>
          </a:p>
          <a:p>
            <a:r>
              <a:rPr lang="nl-NL"/>
              <a:t>Ministeriële regeling</a:t>
            </a:r>
          </a:p>
        </p:txBody>
      </p:sp>
      <p:pic>
        <p:nvPicPr>
          <p:cNvPr id="5" name="Afbeelding 4">
            <a:extLst>
              <a:ext uri="{FF2B5EF4-FFF2-40B4-BE49-F238E27FC236}">
                <a16:creationId xmlns:a16="http://schemas.microsoft.com/office/drawing/2014/main" id="{C99D34A1-6FB8-4A75-AD2A-1A9C88B58E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03482" y="13924"/>
            <a:ext cx="3486150" cy="3904245"/>
          </a:xfrm>
          <a:prstGeom prst="rect">
            <a:avLst/>
          </a:prstGeom>
        </p:spPr>
      </p:pic>
    </p:spTree>
    <p:extLst>
      <p:ext uri="{BB962C8B-B14F-4D97-AF65-F5344CB8AC3E}">
        <p14:creationId xmlns:p14="http://schemas.microsoft.com/office/powerpoint/2010/main" val="41388107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28C0D2F-E39E-4A6D-ACCD-51E10D79A4DB}"/>
              </a:ext>
            </a:extLst>
          </p:cNvPr>
          <p:cNvSpPr>
            <a:spLocks noGrp="1"/>
          </p:cNvSpPr>
          <p:nvPr>
            <p:ph type="title"/>
          </p:nvPr>
        </p:nvSpPr>
        <p:spPr/>
        <p:txBody>
          <a:bodyPr/>
          <a:lstStyle/>
          <a:p>
            <a:r>
              <a:rPr lang="nl-NL"/>
              <a:t>Centrale regels: Omgevingswet</a:t>
            </a:r>
          </a:p>
        </p:txBody>
      </p:sp>
      <p:sp>
        <p:nvSpPr>
          <p:cNvPr id="3" name="Tijdelijke aanduiding voor inhoud 2">
            <a:extLst>
              <a:ext uri="{FF2B5EF4-FFF2-40B4-BE49-F238E27FC236}">
                <a16:creationId xmlns:a16="http://schemas.microsoft.com/office/drawing/2014/main" id="{896DEEAE-FF58-4437-A6B1-6CD33C0D63A2}"/>
              </a:ext>
            </a:extLst>
          </p:cNvPr>
          <p:cNvSpPr>
            <a:spLocks noGrp="1"/>
          </p:cNvSpPr>
          <p:nvPr>
            <p:ph idx="1"/>
          </p:nvPr>
        </p:nvSpPr>
        <p:spPr/>
        <p:txBody>
          <a:bodyPr>
            <a:normAutofit fontScale="85000" lnSpcReduction="20000"/>
          </a:bodyPr>
          <a:lstStyle/>
          <a:p>
            <a:r>
              <a:rPr lang="nl-NL"/>
              <a:t>Rijk (regering + parlement)</a:t>
            </a:r>
          </a:p>
          <a:p>
            <a:r>
              <a:rPr lang="nl-NL"/>
              <a:t>Inhoud:</a:t>
            </a:r>
          </a:p>
          <a:p>
            <a:pPr lvl="1"/>
            <a:r>
              <a:rPr lang="nl-NL"/>
              <a:t>Doelen van de wet</a:t>
            </a:r>
          </a:p>
          <a:p>
            <a:pPr lvl="1"/>
            <a:r>
              <a:rPr lang="nl-NL"/>
              <a:t>Algemene zorgplicht voor fysieke leefomgeving</a:t>
            </a:r>
          </a:p>
          <a:p>
            <a:pPr lvl="1"/>
            <a:r>
              <a:rPr lang="nl-NL"/>
              <a:t>Stelt bestuursorganen van gemeenten, provincies, waterschappen en Rijk instrumenten ter beschikking waarmee zij invulling kunnen geven aan maatschappelijke doelen van de wet en stelt daar de kaders voor, bv:</a:t>
            </a:r>
          </a:p>
          <a:p>
            <a:pPr lvl="2"/>
            <a:r>
              <a:rPr lang="nl-NL"/>
              <a:t>Wie moet/mag instructieregels stellen en waarover</a:t>
            </a:r>
          </a:p>
          <a:p>
            <a:pPr lvl="2"/>
            <a:r>
              <a:rPr lang="nl-NL"/>
              <a:t>Wie moet omgevingsvisie vaststellen en welke onderdelen moet die bevatten</a:t>
            </a:r>
          </a:p>
          <a:p>
            <a:pPr lvl="2"/>
            <a:r>
              <a:rPr lang="nl-NL"/>
              <a:t>Wat zijn omgevingswaarden, wie kan ze vaststellen, in welk instrument, waarover</a:t>
            </a:r>
          </a:p>
          <a:p>
            <a:pPr lvl="1"/>
            <a:r>
              <a:rPr lang="nl-NL"/>
              <a:t>Vergunningplichtige activiteiten</a:t>
            </a:r>
          </a:p>
          <a:p>
            <a:pPr lvl="1"/>
            <a:r>
              <a:rPr lang="nl-NL"/>
              <a:t>1 omgevingswaarde: stikstof</a:t>
            </a:r>
          </a:p>
          <a:p>
            <a:pPr lvl="1"/>
            <a:r>
              <a:rPr lang="nl-NL"/>
              <a:t>Biedt kader voor decentraal maatwerk</a:t>
            </a:r>
          </a:p>
          <a:p>
            <a:pPr lvl="1"/>
            <a:r>
              <a:rPr lang="nl-NL"/>
              <a:t>Delegatie van materiële regelgeving naar AMvB’s</a:t>
            </a:r>
          </a:p>
          <a:p>
            <a:pPr lvl="1"/>
            <a:r>
              <a:rPr lang="nl-NL"/>
              <a:t>Overgangsrecht: hoe kom je van oud recht naar nieuw recht en wat gebeurt er met besluiten die onder oud recht zijn genomen (via Invoeringswet)</a:t>
            </a:r>
          </a:p>
        </p:txBody>
      </p:sp>
    </p:spTree>
    <p:extLst>
      <p:ext uri="{BB962C8B-B14F-4D97-AF65-F5344CB8AC3E}">
        <p14:creationId xmlns:p14="http://schemas.microsoft.com/office/powerpoint/2010/main" val="10053070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Afbeelding 4">
            <a:extLst>
              <a:ext uri="{FF2B5EF4-FFF2-40B4-BE49-F238E27FC236}">
                <a16:creationId xmlns:a16="http://schemas.microsoft.com/office/drawing/2014/main" id="{5E0BF220-1ADA-4BAB-8D62-B430AF869F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0815" cy="6858000"/>
          </a:xfrm>
          <a:prstGeom prst="rect">
            <a:avLst/>
          </a:prstGeom>
        </p:spPr>
      </p:pic>
      <p:sp>
        <p:nvSpPr>
          <p:cNvPr id="4" name="Tekstvak 3">
            <a:extLst>
              <a:ext uri="{FF2B5EF4-FFF2-40B4-BE49-F238E27FC236}">
                <a16:creationId xmlns:a16="http://schemas.microsoft.com/office/drawing/2014/main" id="{55CC6559-DF42-4ECB-8B80-BEE92C51D5F2}"/>
              </a:ext>
            </a:extLst>
          </p:cNvPr>
          <p:cNvSpPr txBox="1"/>
          <p:nvPr/>
        </p:nvSpPr>
        <p:spPr>
          <a:xfrm>
            <a:off x="60960" y="287383"/>
            <a:ext cx="2473234" cy="646331"/>
          </a:xfrm>
          <a:prstGeom prst="rect">
            <a:avLst/>
          </a:prstGeom>
          <a:noFill/>
        </p:spPr>
        <p:txBody>
          <a:bodyPr wrap="square" rtlCol="0">
            <a:spAutoFit/>
          </a:bodyPr>
          <a:lstStyle/>
          <a:p>
            <a:r>
              <a:rPr lang="nl-NL"/>
              <a:t>Relaties vanuit de Omgevingswet</a:t>
            </a:r>
          </a:p>
        </p:txBody>
      </p:sp>
    </p:spTree>
    <p:extLst>
      <p:ext uri="{BB962C8B-B14F-4D97-AF65-F5344CB8AC3E}">
        <p14:creationId xmlns:p14="http://schemas.microsoft.com/office/powerpoint/2010/main" val="4964961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28C0D2F-E39E-4A6D-ACCD-51E10D79A4DB}"/>
              </a:ext>
            </a:extLst>
          </p:cNvPr>
          <p:cNvSpPr>
            <a:spLocks noGrp="1"/>
          </p:cNvSpPr>
          <p:nvPr>
            <p:ph type="title"/>
          </p:nvPr>
        </p:nvSpPr>
        <p:spPr/>
        <p:txBody>
          <a:bodyPr/>
          <a:lstStyle/>
          <a:p>
            <a:r>
              <a:rPr lang="nl-NL"/>
              <a:t>Centrale regels: AMvB</a:t>
            </a:r>
          </a:p>
        </p:txBody>
      </p:sp>
      <p:sp>
        <p:nvSpPr>
          <p:cNvPr id="3" name="Tijdelijke aanduiding voor inhoud 2">
            <a:extLst>
              <a:ext uri="{FF2B5EF4-FFF2-40B4-BE49-F238E27FC236}">
                <a16:creationId xmlns:a16="http://schemas.microsoft.com/office/drawing/2014/main" id="{896DEEAE-FF58-4437-A6B1-6CD33C0D63A2}"/>
              </a:ext>
            </a:extLst>
          </p:cNvPr>
          <p:cNvSpPr>
            <a:spLocks noGrp="1"/>
          </p:cNvSpPr>
          <p:nvPr>
            <p:ph idx="1"/>
          </p:nvPr>
        </p:nvSpPr>
        <p:spPr/>
        <p:txBody>
          <a:bodyPr>
            <a:normAutofit lnSpcReduction="10000"/>
          </a:bodyPr>
          <a:lstStyle/>
          <a:p>
            <a:r>
              <a:rPr lang="nl-NL"/>
              <a:t>Rijk (regering, met inbreng van parlement)</a:t>
            </a:r>
          </a:p>
          <a:p>
            <a:r>
              <a:rPr lang="nl-NL"/>
              <a:t>Bevat het materiële recht: de inhoudelijke bepalingen, de normen</a:t>
            </a:r>
          </a:p>
          <a:p>
            <a:r>
              <a:rPr lang="nl-NL"/>
              <a:t>Bij Omgevingswet horen 4 AMvB’s:</a:t>
            </a:r>
          </a:p>
          <a:p>
            <a:pPr lvl="1"/>
            <a:r>
              <a:rPr lang="nl-NL"/>
              <a:t>Besluit activiteiten leefomgeving (Bal)</a:t>
            </a:r>
          </a:p>
          <a:p>
            <a:pPr lvl="2"/>
            <a:r>
              <a:rPr lang="nl-NL"/>
              <a:t>Rechtstreeks werkende, algemene regels waar burgers en bedrijven zich aan moeten houden over milieubelastende activiteiten, activiteiten rond waterstaatswerken, (spoor)wegen, luchthavens, natuur, cultureel erfgoed etc</a:t>
            </a:r>
          </a:p>
          <a:p>
            <a:pPr lvl="2"/>
            <a:r>
              <a:rPr lang="nl-NL"/>
              <a:t>Bepaalt welke activiteiten vergunningplichtig zijn</a:t>
            </a:r>
          </a:p>
          <a:p>
            <a:pPr lvl="1"/>
            <a:r>
              <a:rPr lang="nl-NL"/>
              <a:t>Besluit bouwwerken leefomgeving (Bbl)</a:t>
            </a:r>
          </a:p>
          <a:p>
            <a:pPr lvl="2"/>
            <a:r>
              <a:rPr lang="nl-NL"/>
              <a:t>Rechtstreeks werkende, algemene regels waar burgers en bedrijven zich aan moeten houden over veiligheid, gezondheid en duurzaamheid bij (ver)bouwen, gebruiken en slopen van bouwwerken</a:t>
            </a:r>
          </a:p>
          <a:p>
            <a:pPr lvl="2"/>
            <a:r>
              <a:rPr lang="nl-NL"/>
              <a:t>Bepaalt welke activiteiten vergunningplichtig zijn en welke juist niet</a:t>
            </a:r>
          </a:p>
        </p:txBody>
      </p:sp>
    </p:spTree>
    <p:extLst>
      <p:ext uri="{BB962C8B-B14F-4D97-AF65-F5344CB8AC3E}">
        <p14:creationId xmlns:p14="http://schemas.microsoft.com/office/powerpoint/2010/main" val="1814525163"/>
      </p:ext>
    </p:extLst>
  </p:cSld>
  <p:clrMapOvr>
    <a:masterClrMapping/>
  </p:clrMapOvr>
</p:sld>
</file>

<file path=ppt/theme/theme1.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Aan de slag met de Omgevingswet_template">
  <a:themeElements>
    <a:clrScheme name="Kleurenschema Groen">
      <a:dk1>
        <a:sysClr val="windowText" lastClr="000000"/>
      </a:dk1>
      <a:lt1>
        <a:sysClr val="window" lastClr="FFFFFF"/>
      </a:lt1>
      <a:dk2>
        <a:srgbClr val="F4BBD6"/>
      </a:dk2>
      <a:lt2>
        <a:srgbClr val="EEECE1"/>
      </a:lt2>
      <a:accent1>
        <a:srgbClr val="4E9625"/>
      </a:accent1>
      <a:accent2>
        <a:srgbClr val="6ED9AD"/>
      </a:accent2>
      <a:accent3>
        <a:srgbClr val="046F96"/>
      </a:accent3>
      <a:accent4>
        <a:srgbClr val="9ACCD4"/>
      </a:accent4>
      <a:accent5>
        <a:srgbClr val="ED8FBB"/>
      </a:accent5>
      <a:accent6>
        <a:srgbClr val="900079"/>
      </a:accent6>
      <a:hlink>
        <a:srgbClr val="0000FF"/>
      </a:hlink>
      <a:folHlink>
        <a:srgbClr val="800080"/>
      </a:folHlink>
    </a:clrScheme>
    <a:fontScheme name="Standaardontwerp">
      <a:majorFont>
        <a:latin typeface="Verdana"/>
        <a:ea typeface=""/>
        <a:cs typeface="Arial"/>
      </a:majorFont>
      <a:minorFont>
        <a:latin typeface="Verdana"/>
        <a:ea typeface=""/>
        <a:cs typeface="Arial"/>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Standaardontwerp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Standaardontwerp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Standaardontwerp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Standaardontwerp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Standaardontwerp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Standaardontwerp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Standaardontwerp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Standaardontwerp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Standaardontwerp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Standaardontwerp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Standaardontwerp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Standaardontwerp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3ADD3040E3157B4E913BCA65F34844D7" ma:contentTypeVersion="12" ma:contentTypeDescription="Een nieuw document maken." ma:contentTypeScope="" ma:versionID="683f33f1965a4281e1148fdccc0154fa">
  <xsd:schema xmlns:xsd="http://www.w3.org/2001/XMLSchema" xmlns:xs="http://www.w3.org/2001/XMLSchema" xmlns:p="http://schemas.microsoft.com/office/2006/metadata/properties" xmlns:ns2="aafb19fa-82be-411d-a6df-c75e9235a4ea" xmlns:ns3="3dfebdfe-2b22-40ba-8672-9fbc9b4066c4" targetNamespace="http://schemas.microsoft.com/office/2006/metadata/properties" ma:root="true" ma:fieldsID="97b5ec5cda9bef38850541e6e5484e88" ns2:_="" ns3:_="">
    <xsd:import namespace="aafb19fa-82be-411d-a6df-c75e9235a4ea"/>
    <xsd:import namespace="3dfebdfe-2b22-40ba-8672-9fbc9b4066c4"/>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3:SharedWithUsers" minOccurs="0"/>
                <xsd:element ref="ns3:SharedWithDetails" minOccurs="0"/>
                <xsd:element ref="ns2:MediaServiceLocation" minOccurs="0"/>
                <xsd:element ref="ns2:MediaServiceEventHashCode" minOccurs="0"/>
                <xsd:element ref="ns2:MediaServiceGenerationTime"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afb19fa-82be-411d-a6df-c75e9235a4e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MediaServiceAutoTags" ma:internalName="MediaServiceAutoTags" ma:readOnly="true">
      <xsd:simpleType>
        <xsd:restriction base="dms:Text"/>
      </xsd:simpleType>
    </xsd:element>
    <xsd:element name="MediaServiceOCR" ma:index="11" nillable="true" ma:displayName="MediaServiceOCR"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Location" ma:index="15" nillable="true" ma:displayName="MediaServiceLocation" ma:internalName="MediaServiceLocation"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3dfebdfe-2b22-40ba-8672-9fbc9b4066c4" elementFormDefault="qualified">
    <xsd:import namespace="http://schemas.microsoft.com/office/2006/documentManagement/types"/>
    <xsd:import namespace="http://schemas.microsoft.com/office/infopath/2007/PartnerControls"/>
    <xsd:element name="SharedWithUsers" ma:index="13" nillable="true" ma:displayName="Gedeeld met"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Gedeeld met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ou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89F42D5-9447-44A9-9842-25D6D9CBDE66}">
  <ds:schemaRefs>
    <ds:schemaRef ds:uri="http://schemas.microsoft.com/sharepoint/v3/contenttype/forms"/>
  </ds:schemaRefs>
</ds:datastoreItem>
</file>

<file path=customXml/itemProps2.xml><?xml version="1.0" encoding="utf-8"?>
<ds:datastoreItem xmlns:ds="http://schemas.openxmlformats.org/officeDocument/2006/customXml" ds:itemID="{C782F695-9267-41F2-B341-D946F4661063}">
  <ds:schemaRefs>
    <ds:schemaRef ds:uri="http://www.w3.org/XML/1998/namespace"/>
    <ds:schemaRef ds:uri="http://schemas.microsoft.com/office/2006/documentManagement/types"/>
    <ds:schemaRef ds:uri="http://purl.org/dc/elements/1.1/"/>
    <ds:schemaRef ds:uri="http://purl.org/dc/dcmitype/"/>
    <ds:schemaRef ds:uri="http://schemas.openxmlformats.org/package/2006/metadata/core-properties"/>
    <ds:schemaRef ds:uri="aafb19fa-82be-411d-a6df-c75e9235a4ea"/>
    <ds:schemaRef ds:uri="http://schemas.microsoft.com/office/2006/metadata/properties"/>
    <ds:schemaRef ds:uri="http://schemas.microsoft.com/office/infopath/2007/PartnerControls"/>
    <ds:schemaRef ds:uri="3dfebdfe-2b22-40ba-8672-9fbc9b4066c4"/>
    <ds:schemaRef ds:uri="http://purl.org/dc/terms/"/>
  </ds:schemaRefs>
</ds:datastoreItem>
</file>

<file path=customXml/itemProps3.xml><?xml version="1.0" encoding="utf-8"?>
<ds:datastoreItem xmlns:ds="http://schemas.openxmlformats.org/officeDocument/2006/customXml" ds:itemID="{B95C084E-C7AE-4B5F-9E41-6DE09001710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afb19fa-82be-411d-a6df-c75e9235a4ea"/>
    <ds:schemaRef ds:uri="3dfebdfe-2b22-40ba-8672-9fbc9b4066c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21190</TotalTime>
  <Words>2663</Words>
  <Application>Microsoft Office PowerPoint</Application>
  <PresentationFormat>Breedbeeld</PresentationFormat>
  <Paragraphs>320</Paragraphs>
  <Slides>57</Slides>
  <Notes>1</Notes>
  <HiddenSlides>0</HiddenSlides>
  <MMClips>0</MMClips>
  <ScaleCrop>false</ScaleCrop>
  <HeadingPairs>
    <vt:vector size="6" baseType="variant">
      <vt:variant>
        <vt:lpstr>Gebruikte lettertypen</vt:lpstr>
      </vt:variant>
      <vt:variant>
        <vt:i4>4</vt:i4>
      </vt:variant>
      <vt:variant>
        <vt:lpstr>Thema</vt:lpstr>
      </vt:variant>
      <vt:variant>
        <vt:i4>2</vt:i4>
      </vt:variant>
      <vt:variant>
        <vt:lpstr>Diatitels</vt:lpstr>
      </vt:variant>
      <vt:variant>
        <vt:i4>57</vt:i4>
      </vt:variant>
    </vt:vector>
  </HeadingPairs>
  <TitlesOfParts>
    <vt:vector size="63" baseType="lpstr">
      <vt:lpstr>Arial</vt:lpstr>
      <vt:lpstr>Calibri</vt:lpstr>
      <vt:lpstr>Calibri Light</vt:lpstr>
      <vt:lpstr>Verdana</vt:lpstr>
      <vt:lpstr>Kantoorthema</vt:lpstr>
      <vt:lpstr>Aan de slag met de Omgevingswet_template</vt:lpstr>
      <vt:lpstr>Relaties tussen omgevingsdocumenten en het versterken van die relaties met annotaties     </vt:lpstr>
      <vt:lpstr>Inhoud van dit document</vt:lpstr>
      <vt:lpstr>Deel 1</vt:lpstr>
      <vt:lpstr>Deel 1</vt:lpstr>
      <vt:lpstr>PowerPoint-presentatie</vt:lpstr>
      <vt:lpstr>Centrale regels</vt:lpstr>
      <vt:lpstr>Centrale regels: Omgevingswet</vt:lpstr>
      <vt:lpstr>PowerPoint-presentatie</vt:lpstr>
      <vt:lpstr>Centrale regels: AMvB</vt:lpstr>
      <vt:lpstr>Centrale regels: AMvB</vt:lpstr>
      <vt:lpstr>PowerPoint-presentatie</vt:lpstr>
      <vt:lpstr>Centrale regels: Ministeriële regeling</vt:lpstr>
      <vt:lpstr>PowerPoint-presentatie</vt:lpstr>
      <vt:lpstr>Beleid + uitwerking</vt:lpstr>
      <vt:lpstr>Beleid + uitwerking: Omgevingsvisie</vt:lpstr>
      <vt:lpstr>PowerPoint-presentatie</vt:lpstr>
      <vt:lpstr>Beleid + uitwerking: Programma</vt:lpstr>
      <vt:lpstr>PowerPoint-presentatie</vt:lpstr>
      <vt:lpstr>Decentrale regels</vt:lpstr>
      <vt:lpstr>Decentrale regels: Omgevingsverordening</vt:lpstr>
      <vt:lpstr>PowerPoint-presentatie</vt:lpstr>
      <vt:lpstr>Decentrale regels: omgevingsplan</vt:lpstr>
      <vt:lpstr>Decentrale regels: omgevingsplan</vt:lpstr>
      <vt:lpstr>PowerPoint-presentatie</vt:lpstr>
      <vt:lpstr>Decentrale regels: Waterschapsverordening</vt:lpstr>
      <vt:lpstr>PowerPoint-presentatie</vt:lpstr>
      <vt:lpstr>Instrumenten die op decentrale  regels inwerken</vt:lpstr>
      <vt:lpstr>Instrumenten die op decentrale regels inwerken: Instructie</vt:lpstr>
      <vt:lpstr>PowerPoint-presentatie</vt:lpstr>
      <vt:lpstr>Instrumenten die op decentrale regels inwerken: Reactieve interventie</vt:lpstr>
      <vt:lpstr>PowerPoint-presentatie</vt:lpstr>
      <vt:lpstr>Instrumenten die op decentrale regels inwerken: Voorbereidingsbesluit</vt:lpstr>
      <vt:lpstr>PowerPoint-presentatie</vt:lpstr>
      <vt:lpstr>Uitvoering</vt:lpstr>
      <vt:lpstr>Uitvoering: Omgevingsvergunning</vt:lpstr>
      <vt:lpstr>PowerPoint-presentatie</vt:lpstr>
      <vt:lpstr>Uitvoering: Projectbesluit</vt:lpstr>
      <vt:lpstr>PowerPoint-presentatie</vt:lpstr>
      <vt:lpstr>Deel 2</vt:lpstr>
      <vt:lpstr>Versterken van relaties tussen omgevingsdocumenten met annotaties</vt:lpstr>
      <vt:lpstr>Versterking met kaartgerelateerde annotaties: Locatie</vt:lpstr>
      <vt:lpstr>PowerPoint-presentatie</vt:lpstr>
      <vt:lpstr>Versterking met kaartgerelateerde annotaties: Activiteit, Omgevingswaarde, Omgevingsnorm en Gebiedsaanwijzing</vt:lpstr>
      <vt:lpstr>Versterking met kaartgerelateerde annotaties: Activiteit</vt:lpstr>
      <vt:lpstr>Versterking met kaartgerelateerde annotaties: Omgevingswaarde</vt:lpstr>
      <vt:lpstr>Versterking met kaartgerelateerde annotaties: Omgevingsnorm</vt:lpstr>
      <vt:lpstr>Versterking met kaartgerelateerde annotaties: Gebiedsaanwijzing</vt:lpstr>
      <vt:lpstr>PowerPoint-presentatie</vt:lpstr>
      <vt:lpstr>Advies versterking met kaartgerelateerde annotaties</vt:lpstr>
      <vt:lpstr>Versterken relaties omgevingsdocumenten met IMOW</vt:lpstr>
      <vt:lpstr>Versterking met tekstgerelateerde annotaties: thema</vt:lpstr>
      <vt:lpstr>PowerPoint-presentatie</vt:lpstr>
      <vt:lpstr>Versterking met tekstgerelateerde annotaties: Instructieregel</vt:lpstr>
      <vt:lpstr>Versterking met tekstgerelateerde annotaties: Hoofdlijn</vt:lpstr>
      <vt:lpstr>PowerPoint-presentatie</vt:lpstr>
      <vt:lpstr>Versterking met tekstgerelateerde annotaties: verwijzing</vt:lpstr>
      <vt:lpstr>Samenvatting versterken relaties met annotaties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 instrumenten van de omgevingswet</dc:title>
  <dc:creator>Nienke Jansen</dc:creator>
  <cp:lastModifiedBy>Mirella Van der Velde</cp:lastModifiedBy>
  <cp:revision>4</cp:revision>
  <dcterms:created xsi:type="dcterms:W3CDTF">2021-01-15T13:37:30Z</dcterms:created>
  <dcterms:modified xsi:type="dcterms:W3CDTF">2021-04-22T06:54:32Z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0x0101003ADD3040E3157B4E913BCA65F34844D7</vt:lpwstr>
  </property>
</Properties>
</file>